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131" r:id="rId1"/>
  </p:sldMasterIdLst>
  <p:notesMasterIdLst>
    <p:notesMasterId r:id="rId3"/>
  </p:notesMasterIdLst>
  <p:handoutMasterIdLst>
    <p:handoutMasterId r:id="rId4"/>
  </p:handoutMasterIdLst>
  <p:sldIdLst>
    <p:sldId id="1117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3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AF2A7"/>
    <a:srgbClr val="01391A"/>
    <a:srgbClr val="006600"/>
    <a:srgbClr val="B2B2B2"/>
    <a:srgbClr val="02D35E"/>
    <a:srgbClr val="0432FF"/>
    <a:srgbClr val="000E2D"/>
    <a:srgbClr val="EDEDED"/>
    <a:srgbClr val="FAFA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533F8-03E5-4DE5-833D-EA90E8878738}" v="12" dt="2021-02-28T14:35:13.184"/>
    <p1510:client id="{A38A0872-F5DD-8A9F-4EF1-83F1955FF6A6}" v="96" dt="2021-01-15T23:35:54.951"/>
    <p1510:client id="{F1D55683-029A-8A78-0094-3F3458670B00}" v="1" dt="2021-01-16T17:19:19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57984" autoAdjust="0"/>
  </p:normalViewPr>
  <p:slideViewPr>
    <p:cSldViewPr snapToGrid="0" showGuides="1">
      <p:cViewPr varScale="1">
        <p:scale>
          <a:sx n="99" d="100"/>
          <a:sy n="99" d="100"/>
        </p:scale>
        <p:origin x="-1248" y="-90"/>
      </p:cViewPr>
      <p:guideLst>
        <p:guide orient="horz" pos="1620"/>
        <p:guide pos="3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376" y="-72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91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31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194A706D-B563-4C50-8A04-59F10C8D78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0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59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35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F171FE-60C4-4F68-9F68-C40D281A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36" y="116303"/>
            <a:ext cx="3149464" cy="188270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966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SUSE Salescast</dc:title>
  <dc:creator/>
  <cp:lastModifiedBy/>
  <cp:revision>37</cp:revision>
  <dcterms:created xsi:type="dcterms:W3CDTF">2019-06-13T16:08:27Z</dcterms:created>
  <dcterms:modified xsi:type="dcterms:W3CDTF">2021-03-22T19:59:03Z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