
<file path=[Content_Types].xml><?xml version="1.0" encoding="utf-8"?>
<Types xmlns="http://schemas.openxmlformats.org/package/2006/content-types"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100" spc="-1" strike="noStrike">
                <a:solidFill>
                  <a:srgbClr val="000000"/>
                </a:solidFill>
                <a:latin typeface="Calibri"/>
              </a:rPr>
              <a:t>Edytuj style wzorca tekstu</a:t>
            </a:r>
            <a:endParaRPr b="0" lang="pl-PL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5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5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35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l-PL" sz="33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pl-PL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1880" y="2975760"/>
            <a:ext cx="27597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d7d31"/>
                </a:solidFill>
                <a:latin typeface="Calibri"/>
              </a:rPr>
              <a:t>BBBBBBBBBBBBBBBBBB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99880" y="3709080"/>
            <a:ext cx="29016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d7d31"/>
                </a:solidFill>
                <a:latin typeface="Calibri"/>
              </a:rPr>
              <a:t>DDDDDDDDDDDDDDDDD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800400" y="3486960"/>
            <a:ext cx="140184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latin typeface="Calibri"/>
              </a:rPr>
              <a:t>dfgddfdffgd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04200" y="3425040"/>
            <a:ext cx="286344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ff0000"/>
                </a:solidFill>
                <a:uFillTx/>
                <a:latin typeface="Calibri"/>
              </a:rPr>
              <a:t>CCCCCCCCCCCCCCCCCCCC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86200" y="2685240"/>
            <a:ext cx="279792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ff0000"/>
                </a:solidFill>
                <a:uFillTx/>
                <a:latin typeface="Calibri"/>
              </a:rPr>
              <a:t>AAAAAAAAAAAAAAAAA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</p:set>
                                    <p:animEffect filter="dissolve" transition="in">
                                      <p:cBhvr additive="repl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</p:set>
                                    <p:animEffect filter="dissolve" transition="in">
                                      <p:cBhvr additive="repl">
                                        <p:cTn id="2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7654</TotalTime>
  <Application>LibreOfficeDev/6.1.0.0.alpha0$Windows_x86 LibreOffice_project/f23651ff10da2d4bbbc47d0152b5cc321c29f0d1</Application>
  <Words>5</Words>
  <Paragraphs>5</Paragraphs>
  <Company>The OWASP Foundation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2004-04-01T05:35:24Z</dcterms:created>
  <dc:creator/>
  <dc:description>http://www.owasp.org</dc:description>
  <cp:keywords>Application Security</cp:keywords>
  <dc:language>pl-PL</dc:language>
  <cp:lastModifiedBy>Szymon Kłos</cp:lastModifiedBy>
  <dcterms:modified xsi:type="dcterms:W3CDTF">2018-03-15T18:10:07Z</dcterms:modified>
  <cp:revision>220</cp:revision>
  <dc:subject>Application Security</dc:subject>
  <dc:title>OWASP AppSec 2009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low Footer Overwrite">
    <vt:lpwstr>-1</vt:lpwstr>
  </property>
  <property fmtid="{D5CDD505-2E9C-101B-9397-08002B2CF9AE}" pid="3" name="Allow Header Overwrite">
    <vt:lpwstr>-1</vt:lpwstr>
  </property>
  <property fmtid="{D5CDD505-2E9C-101B-9397-08002B2CF9AE}" pid="4" name="AppVersion">
    <vt:lpwstr>16.0000</vt:lpwstr>
  </property>
  <property fmtid="{D5CDD505-2E9C-101B-9397-08002B2CF9AE}" pid="5" name="Company">
    <vt:lpwstr>The OWASP Foundation</vt:lpwstr>
  </property>
  <property fmtid="{D5CDD505-2E9C-101B-9397-08002B2CF9AE}" pid="6" name="Document Author">
    <vt:lpwstr>ACCT04\beardenk</vt:lpwstr>
  </property>
  <property fmtid="{D5CDD505-2E9C-101B-9397-08002B2CF9AE}" pid="7" name="Document Sensitivity">
    <vt:lpwstr>1</vt:lpwstr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inksUpToDate">
    <vt:bool>0</vt:bool>
  </property>
  <property fmtid="{D5CDD505-2E9C-101B-9397-08002B2CF9AE}" pid="11" name="MMClips">
    <vt:i4>0</vt:i4>
  </property>
  <property fmtid="{D5CDD505-2E9C-101B-9397-08002B2CF9AE}" pid="12" name="Multiple Selected">
    <vt:lpwstr>-1</vt:lpwstr>
  </property>
  <property fmtid="{D5CDD505-2E9C-101B-9397-08002B2CF9AE}" pid="13" name="Notes">
    <vt:i4>0</vt:i4>
  </property>
  <property fmtid="{D5CDD505-2E9C-101B-9397-08002B2CF9AE}" pid="14" name="OCI Additional Info">
    <vt:lpwstr/>
  </property>
  <property fmtid="{D5CDD505-2E9C-101B-9397-08002B2CF9AE}" pid="15" name="OCI Restriction">
    <vt:bool>0</vt:bool>
  </property>
  <property fmtid="{D5CDD505-2E9C-101B-9397-08002B2CF9AE}" pid="16" name="PresentationFormat">
    <vt:lpwstr>Pokaz na ekranie (4:3)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1</vt:i4>
  </property>
  <property fmtid="{D5CDD505-2E9C-101B-9397-08002B2CF9AE}" pid="20" name="ThirdParty">
    <vt:lpwstr/>
  </property>
  <property fmtid="{D5CDD505-2E9C-101B-9397-08002B2CF9AE}" pid="21" name="category">
    <vt:lpwstr>Application Security</vt:lpwstr>
  </property>
</Properties>
</file>