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EB9D84-1D94-414C-A809-530C21D309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72CC2BC-831C-4382-B0D9-EEB349912C8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/>
          <a:srcRect l="-49379" t="-27244" r="-47843" b="-36349"/>
          <a:stretch/>
        </p:blipFill>
        <p:spPr>
          <a:xfrm>
            <a:off x="2971800" y="914400"/>
            <a:ext cx="4114440" cy="4114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Collabora_OfficeDev/24.04.9.1$Linux_X86_64 LibreOffice_project/f4dc18b42e9aeada0f54d0efb63972283fac1f40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2024-11-07T15:39:21Z</dcterms:created>
  <dc:creator/>
  <dc:description/>
  <dc:language>en-US</dc:language>
  <cp:lastModifiedBy/>
  <dcterms:modified xsi:type="dcterms:W3CDTF">2024-11-07T15:49:13Z</dcterms:modified>
  <cp:revision>1</cp:revision>
  <dc:subject/>
  <dc:title/>
</cp:coreProperties>
</file>