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B4B8DD-2E21-11D7-9E85-489CF345DA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dirty="0" err="1"/>
              <a:t>Custom</a:t>
            </a:r>
            <a:r>
              <a:rPr lang="pl-PL" dirty="0"/>
              <a:t> master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7B9B443-DA1F-1DBA-C122-77F71D5AD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63C2A18-5711-689D-A9E7-0EB56C37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E3F6-486E-4DC2-9690-1C5D8FDA27F8}" type="datetimeFigureOut">
              <a:rPr lang="pl-PL" smtClean="0"/>
              <a:t>27.07.2023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7F33F98-BFFF-ADEC-CBDF-75D0B87E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BCEEB4-1F17-1AC1-561B-84F2F833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8412-6D13-476D-B58F-ECD0B7A2B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007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E9D534-F729-63CB-24E1-6C5246F0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9DA923A-0BA3-8A33-C668-505227673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949E3C-2F55-FC35-0198-4795A197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E3F6-486E-4DC2-9690-1C5D8FDA27F8}" type="datetimeFigureOut">
              <a:rPr lang="pl-PL" smtClean="0"/>
              <a:t>27.07.2023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6A1476B-A08E-2983-EFFA-D2912448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AEF9BE-B97B-04EB-E47A-15FD3575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8412-6D13-476D-B58F-ECD0B7A2B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772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C92BA0B-3977-FD7D-F1D5-D4160A7D0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9294756-9046-FECC-A439-5D0E5E825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7FD7A9-5516-85D3-A7BC-9F844F8D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E3F6-486E-4DC2-9690-1C5D8FDA27F8}" type="datetimeFigureOut">
              <a:rPr lang="pl-PL" smtClean="0"/>
              <a:t>27.07.2023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B06DC3-B219-25D8-536B-E3C759B9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DF99134-B9EF-3573-D705-F936624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8412-6D13-476D-B58F-ECD0B7A2B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989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DFD7D5-003A-0C73-8842-17A935B6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C56BF6-6B84-703B-9C0F-56DE28DD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199051-EB49-DBF2-8F5E-E03F66B9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E3F6-486E-4DC2-9690-1C5D8FDA27F8}" type="datetimeFigureOut">
              <a:rPr lang="pl-PL" smtClean="0"/>
              <a:t>27.07.2023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CFA1E3-B313-3A5B-1DB4-CB47D4DE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09F484-D632-6DC0-2955-5D77D01B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8412-6D13-476D-B58F-ECD0B7A2B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018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C53719-0321-3594-B9B3-A1E63A32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FB9E074-CF4A-D30F-A949-D28B493B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AAA803-5FDE-A594-5613-551D15B0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E3F6-486E-4DC2-9690-1C5D8FDA27F8}" type="datetimeFigureOut">
              <a:rPr lang="pl-PL" smtClean="0"/>
              <a:t>27.07.2023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9162B3-FD85-4AE1-1199-6636DADC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6D8098-6939-C774-455B-52AF0F99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8412-6D13-476D-B58F-ECD0B7A2B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45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BC5B03-66E8-7248-B07E-C110AC5B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372C2F-3BA1-54C4-D3A2-1CB5603AB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5C4274E-568D-5E5D-81B3-1F7E950C9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58E0C59-D622-F086-78CB-F9E81354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E3F6-486E-4DC2-9690-1C5D8FDA27F8}" type="datetimeFigureOut">
              <a:rPr lang="pl-PL" smtClean="0"/>
              <a:t>27.07.2023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607AD96-494E-E270-0F7D-72880BB3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ECBAABE-66B2-D28F-C18E-71D5FB6F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8412-6D13-476D-B58F-ECD0B7A2B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63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42244C-5A83-E8E6-598C-03B02F0E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C04BEA9-1BB3-332C-CAFF-7AF0DE6C4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27E7749-2A10-CE7D-596F-08E6D7599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3920D1C-E144-7B49-CC64-AB4F5FE6E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ABD3769-A9F6-885C-FC9C-946533596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C84CD04-3CE0-C37E-1252-BA001897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E3F6-486E-4DC2-9690-1C5D8FDA27F8}" type="datetimeFigureOut">
              <a:rPr lang="pl-PL" smtClean="0"/>
              <a:t>27.07.2023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D806A2-D0C9-4353-483E-3424BCEC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DF6B901-6624-3FA1-FAFB-CCB142F5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8412-6D13-476D-B58F-ECD0B7A2B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26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F81107-0CBA-30C8-A67D-4C3933FD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F7C10BF-18AE-1E34-8256-F5558412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E3F6-486E-4DC2-9690-1C5D8FDA27F8}" type="datetimeFigureOut">
              <a:rPr lang="pl-PL" smtClean="0"/>
              <a:t>27.07.2023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DDFFBA9-72EA-513D-9E08-5C54C373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4AF4C6C-2AE7-9578-3D47-C4680C05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8412-6D13-476D-B58F-ECD0B7A2B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936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945A027-5584-6646-EDE8-35B69EFB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E3F6-486E-4DC2-9690-1C5D8FDA27F8}" type="datetimeFigureOut">
              <a:rPr lang="pl-PL" smtClean="0"/>
              <a:t>27.07.2023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46A9173-2C0F-4D95-C539-8BD5146C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1E235C0-C277-8FBE-702F-2EF1F852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8412-6D13-476D-B58F-ECD0B7A2B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403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AA7613-3362-D42C-6354-168221BF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FE9612-6DFC-24E6-E531-D8BF56A56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29CDF57-FE36-FE58-FF82-9664F22CC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39B955F-650B-DE1E-D85E-246DD52E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E3F6-486E-4DC2-9690-1C5D8FDA27F8}" type="datetimeFigureOut">
              <a:rPr lang="pl-PL" smtClean="0"/>
              <a:t>27.07.2023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95E9764-C132-4BB2-5D2D-A60B36EF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A155171-6BDA-8D6C-A03E-0E0F402F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8412-6D13-476D-B58F-ECD0B7A2B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644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6BD597-3032-8F02-40C3-BB87017E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A4B0FB7-7F64-5423-C9B8-75B533D4A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7898CDC-D587-8B22-9654-1F0CB01D3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2D80C3B-2FCC-21F6-2FAB-5B12D972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E3F6-486E-4DC2-9690-1C5D8FDA27F8}" type="datetimeFigureOut">
              <a:rPr lang="pl-PL" smtClean="0"/>
              <a:t>27.07.2023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6E71F52-AAD9-C7C7-D3C0-0A2EAEE4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466AB4C-303F-B1A3-45DA-0EB9C076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C8412-6D13-476D-B58F-ECD0B7A2B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21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CBF6F8D-4AC2-E2D0-34D8-21843DE6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53AEC0E-97F6-426C-E8BD-9146C1300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41F7DBC-6780-C5BF-1913-81205D3FA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EE3F6-486E-4DC2-9690-1C5D8FDA27F8}" type="datetimeFigureOut">
              <a:rPr lang="pl-PL" smtClean="0"/>
              <a:t>27.07.2023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7BD513-C3DC-EB5D-5E95-AE7270EF5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D2E20D-9FC4-0227-AB31-7969697D8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C8412-6D13-476D-B58F-ECD0B7A2B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53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F98EF8-2AE2-7774-37DA-FE1263DB5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B1F8829-DFAA-6F81-4C16-E36D60440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413956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 Kłos</dc:creator>
  <cp:lastModifiedBy>Szymon Kłos</cp:lastModifiedBy>
  <cp:revision>1</cp:revision>
  <dcterms:created xsi:type="dcterms:W3CDTF">2023-07-27T06:49:20Z</dcterms:created>
  <dcterms:modified xsi:type="dcterms:W3CDTF">2023-07-27T06:49:35Z</dcterms:modified>
</cp:coreProperties>
</file>