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Téma alapján készült stílus 2 – 2. jelölőszín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045F-BF2D-44D5-8621-037C5787F1E3}" type="datetimeFigureOut">
              <a:rPr lang="hu-HU" smtClean="0"/>
              <a:t>2014.12.05.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C678-D992-475C-9BFF-4F70EE48C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350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045F-BF2D-44D5-8621-037C5787F1E3}" type="datetimeFigureOut">
              <a:rPr lang="hu-HU" smtClean="0"/>
              <a:t>2014.12.05.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C678-D992-475C-9BFF-4F70EE48C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07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045F-BF2D-44D5-8621-037C5787F1E3}" type="datetimeFigureOut">
              <a:rPr lang="hu-HU" smtClean="0"/>
              <a:t>2014.12.05.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C678-D992-475C-9BFF-4F70EE48C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53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045F-BF2D-44D5-8621-037C5787F1E3}" type="datetimeFigureOut">
              <a:rPr lang="hu-HU" smtClean="0"/>
              <a:t>2014.12.05.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C678-D992-475C-9BFF-4F70EE48C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8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045F-BF2D-44D5-8621-037C5787F1E3}" type="datetimeFigureOut">
              <a:rPr lang="hu-HU" smtClean="0"/>
              <a:t>2014.12.05.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C678-D992-475C-9BFF-4F70EE48C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41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045F-BF2D-44D5-8621-037C5787F1E3}" type="datetimeFigureOut">
              <a:rPr lang="hu-HU" smtClean="0"/>
              <a:t>2014.12.05.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C678-D992-475C-9BFF-4F70EE48C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456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045F-BF2D-44D5-8621-037C5787F1E3}" type="datetimeFigureOut">
              <a:rPr lang="hu-HU" smtClean="0"/>
              <a:t>2014.12.05.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C678-D992-475C-9BFF-4F70EE48C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7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045F-BF2D-44D5-8621-037C5787F1E3}" type="datetimeFigureOut">
              <a:rPr lang="hu-HU" smtClean="0"/>
              <a:t>2014.12.05.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C678-D992-475C-9BFF-4F70EE48C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38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045F-BF2D-44D5-8621-037C5787F1E3}" type="datetimeFigureOut">
              <a:rPr lang="hu-HU" smtClean="0"/>
              <a:t>2014.12.05.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C678-D992-475C-9BFF-4F70EE48C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85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045F-BF2D-44D5-8621-037C5787F1E3}" type="datetimeFigureOut">
              <a:rPr lang="hu-HU" smtClean="0"/>
              <a:t>2014.12.05.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C678-D992-475C-9BFF-4F70EE48C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83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045F-BF2D-44D5-8621-037C5787F1E3}" type="datetimeFigureOut">
              <a:rPr lang="hu-HU" smtClean="0"/>
              <a:t>2014.12.05.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C678-D992-475C-9BFF-4F70EE48C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19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045F-BF2D-44D5-8621-037C5787F1E3}" type="datetimeFigureOut">
              <a:rPr lang="hu-HU" smtClean="0"/>
              <a:t>2014.12.05.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C678-D992-475C-9BFF-4F70EE48C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35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73943"/>
              </p:ext>
            </p:extLst>
          </p:nvPr>
        </p:nvGraphicFramePr>
        <p:xfrm>
          <a:off x="611560" y="764704"/>
          <a:ext cx="2880320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032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Table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with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blue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background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in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first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row</a:t>
                      </a:r>
                      <a:r>
                        <a:rPr lang="hu-HU" baseline="0" dirty="0" smtClean="0"/>
                        <a:t>.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1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Diavetítés a képernyőre (4:3 oldalarány)</PresentationFormat>
  <Paragraphs>1</Paragraphs>
  <Slides>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Office-téma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zolnai</dc:creator>
  <cp:lastModifiedBy>zolnai</cp:lastModifiedBy>
  <cp:revision>1</cp:revision>
  <dcterms:created xsi:type="dcterms:W3CDTF">2014-12-05T16:37:59Z</dcterms:created>
  <dcterms:modified xsi:type="dcterms:W3CDTF">2014-12-05T16:40:30Z</dcterms:modified>
</cp:coreProperties>
</file>