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9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A0B-6BF4-A730-0B04-6D33081A6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6C81E-7E93-67C4-5A86-6F13B099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DB8D-5AC1-0012-BAD2-7C84D114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22A0-AC85-C149-CE24-AD828654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BC75-0F28-2065-D2E8-8399D36E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BBEF-7448-7515-D9EE-9A749997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818B3-4723-CD1E-BB0E-388732C8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2F63-6B75-336C-0C0F-7163D560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0B00-15CA-BC4E-7E68-1C78C294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4EC5-597D-DE74-E17C-57B2E116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C5403-5BC2-1DCC-3B8D-06BB29E33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FEDCC-C44D-74B4-9A23-5C4C73DBD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2C23-56F8-B2A4-0351-461FAC99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67BE-7E1D-AA32-B595-77EBD9C6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2BD9-0787-C268-FAF8-BBE6A01F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8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079D-B3C1-4EED-1CB7-0AE19B51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5C7A-54DF-0382-2C8B-4B3A950F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F62C-3069-2C6F-34B2-D5FD8360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A964-8CB0-2B14-5AC6-CC6694E0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D73B-9547-4397-E8E7-60525D61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8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172F-59B0-ED15-4C6C-5E42C61F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B024-8AC0-92A2-C90B-0A08D4E6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5D35-5830-191F-56DC-C1FB598F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1DF7-746C-98E1-DEEF-45EF974E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3441-2E4E-9C7B-7F38-95F9CC48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3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4680-25AD-ABBD-7B39-F5166EF8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6DDB-56C5-58CA-9585-35729BCEB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FD7E-1375-8382-A1F7-4A6F8B0F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13C4-5F6C-F36C-041F-B4D6F66D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8217-B4F1-B9B2-E210-B354435E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6629-9E1B-1C8A-6CC5-0941E62B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E689-0754-8EDB-B7BA-F8C15BF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875E-3E6B-C2AF-A61A-BC7E027B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BE8C-569D-CAC7-C4AA-1CFC2825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BFC61-4CA3-2E31-BFC1-E8CD9DF8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6CF42-5F1D-246A-D4BE-ABAA290C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03017-A66A-7F06-0F9B-65E4F5AE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0C061-9441-B884-A107-F54AE343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20D2F-E224-E70A-B78E-CBDB1039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7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6A5D-7EA9-362A-120D-BBFFAC42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61B71-314F-55D2-13B2-FB690D9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FC9AB-8FAE-F0F3-73C5-DA467329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6DF91-5510-798F-FA48-40EC30A3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7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712D8-C876-59B8-7408-1D750639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7F109-8721-DC92-2E03-F67F1ABF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80A2-1E68-C49B-8E6C-A56EFAC9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50A5-87DA-24F5-63D4-8736BCB0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F975-A8C0-EDA7-D55F-2BF1DCC0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AAF3A-5A80-FF65-860A-A3F0EAB85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A7790-1ADC-1CEF-0D6B-DF28DF49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77E20-5017-030E-6A07-D1247A60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71B58-AE73-FDC3-E14C-452FE98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8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7430-F9B5-6102-3002-5ACB72F0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A3458-542F-3ED7-7E7E-4F808F6F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AA908-D8C9-1A5A-11C0-992DF83EE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CCD0-E5F4-50DA-C7C1-0581CEFD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3F88-093E-034B-EF9B-EE87E161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A3982-39C5-614B-E7FD-135964DB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62DB2-CB40-37AD-D3A0-B7D0D4C6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7BAC-3556-8FE9-EE89-CDF912CB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04B2-D845-45A1-89A9-37F6E658B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8957-BA96-4AA3-A672-56DBB10D45F0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E326-27E2-3A8C-EC46-4F4C3D9C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D1AE-E3AB-EF73-27C9-E93616667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77FB-DF19-4094-8BCD-2A2E67D16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_TB_0_4">
            <a:extLst>
              <a:ext uri="{FF2B5EF4-FFF2-40B4-BE49-F238E27FC236}">
                <a16:creationId xmlns:a16="http://schemas.microsoft.com/office/drawing/2014/main" id="{0AA5DB19-6BCF-D2D1-9778-E16B69CAA211}"/>
              </a:ext>
            </a:extLst>
          </p:cNvPr>
          <p:cNvSpPr/>
          <p:nvPr/>
        </p:nvSpPr>
        <p:spPr>
          <a:xfrm>
            <a:off x="2184390" y="1433744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1440000" rtlCol="0" anchor="t" anchorCtr="0"/>
          <a:lstStyle/>
          <a:p>
            <a:pPr algn="ctr"/>
            <a:r>
              <a:rPr lang="en-GB" dirty="0"/>
              <a:t>TB 0</a:t>
            </a:r>
            <a:r>
              <a:rPr lang="sl-SI" dirty="0"/>
              <a:t>|</a:t>
            </a:r>
            <a:r>
              <a:rPr lang="en-GB" dirty="0"/>
              <a:t>4</a:t>
            </a:r>
          </a:p>
        </p:txBody>
      </p:sp>
      <p:sp>
        <p:nvSpPr>
          <p:cNvPr id="7" name="Text_TB_4_0">
            <a:extLst>
              <a:ext uri="{FF2B5EF4-FFF2-40B4-BE49-F238E27FC236}">
                <a16:creationId xmlns:a16="http://schemas.microsoft.com/office/drawing/2014/main" id="{85577D1E-1E45-40C1-0AAB-C83455D1607C}"/>
              </a:ext>
            </a:extLst>
          </p:cNvPr>
          <p:cNvSpPr/>
          <p:nvPr/>
        </p:nvSpPr>
        <p:spPr>
          <a:xfrm>
            <a:off x="2184390" y="2153744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1440000" rIns="0" bIns="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4|0</a:t>
            </a:r>
            <a:endParaRPr lang="en-GB" dirty="0"/>
          </a:p>
        </p:txBody>
      </p:sp>
      <p:sp>
        <p:nvSpPr>
          <p:cNvPr id="8" name="Text_TB_0_3">
            <a:extLst>
              <a:ext uri="{FF2B5EF4-FFF2-40B4-BE49-F238E27FC236}">
                <a16:creationId xmlns:a16="http://schemas.microsoft.com/office/drawing/2014/main" id="{3B8062BB-FCD8-38FD-71BD-AC7566D9AC47}"/>
              </a:ext>
            </a:extLst>
          </p:cNvPr>
          <p:cNvSpPr/>
          <p:nvPr/>
        </p:nvSpPr>
        <p:spPr>
          <a:xfrm>
            <a:off x="3696091" y="1433744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1080000" rtlCol="0" anchor="t" anchorCtr="0"/>
          <a:lstStyle/>
          <a:p>
            <a:pPr algn="ctr"/>
            <a:r>
              <a:rPr lang="en-GB" dirty="0"/>
              <a:t>TB 0</a:t>
            </a:r>
            <a:r>
              <a:rPr lang="sl-SI" dirty="0"/>
              <a:t>|3</a:t>
            </a:r>
          </a:p>
        </p:txBody>
      </p:sp>
      <p:sp>
        <p:nvSpPr>
          <p:cNvPr id="9" name="Text_TB_2_1">
            <a:extLst>
              <a:ext uri="{FF2B5EF4-FFF2-40B4-BE49-F238E27FC236}">
                <a16:creationId xmlns:a16="http://schemas.microsoft.com/office/drawing/2014/main" id="{7AD6669C-BFF6-B62D-70D2-BB5EFA48A449}"/>
              </a:ext>
            </a:extLst>
          </p:cNvPr>
          <p:cNvSpPr/>
          <p:nvPr/>
        </p:nvSpPr>
        <p:spPr>
          <a:xfrm>
            <a:off x="2336790" y="4704257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720000" rIns="0" bIns="36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2|1</a:t>
            </a:r>
            <a:endParaRPr lang="en-GB" dirty="0"/>
          </a:p>
        </p:txBody>
      </p:sp>
      <p:sp>
        <p:nvSpPr>
          <p:cNvPr id="11" name="Text_TB_0_2.5">
            <a:extLst>
              <a:ext uri="{FF2B5EF4-FFF2-40B4-BE49-F238E27FC236}">
                <a16:creationId xmlns:a16="http://schemas.microsoft.com/office/drawing/2014/main" id="{ACAA6DA1-CD49-8407-F9D1-7591FF4464DD}"/>
              </a:ext>
            </a:extLst>
          </p:cNvPr>
          <p:cNvSpPr/>
          <p:nvPr/>
        </p:nvSpPr>
        <p:spPr>
          <a:xfrm>
            <a:off x="5291487" y="1433744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900000" rtlCol="0" anchor="t" anchorCtr="0"/>
          <a:lstStyle/>
          <a:p>
            <a:pPr algn="ctr"/>
            <a:r>
              <a:rPr lang="en-GB" dirty="0"/>
              <a:t>TB 0</a:t>
            </a:r>
            <a:r>
              <a:rPr lang="sl-SI" dirty="0"/>
              <a:t>|2.5</a:t>
            </a:r>
            <a:endParaRPr lang="en-GB" dirty="0"/>
          </a:p>
        </p:txBody>
      </p:sp>
      <p:sp>
        <p:nvSpPr>
          <p:cNvPr id="12" name="Text_TB_0_2">
            <a:extLst>
              <a:ext uri="{FF2B5EF4-FFF2-40B4-BE49-F238E27FC236}">
                <a16:creationId xmlns:a16="http://schemas.microsoft.com/office/drawing/2014/main" id="{E094468E-8BA9-47AA-46E9-F171262B0F17}"/>
              </a:ext>
            </a:extLst>
          </p:cNvPr>
          <p:cNvSpPr/>
          <p:nvPr/>
        </p:nvSpPr>
        <p:spPr>
          <a:xfrm>
            <a:off x="6886883" y="1433744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720000" rtlCol="0" anchor="t" anchorCtr="0"/>
          <a:lstStyle/>
          <a:p>
            <a:pPr algn="ctr"/>
            <a:r>
              <a:rPr lang="en-GB" dirty="0"/>
              <a:t>TB 0</a:t>
            </a:r>
            <a:r>
              <a:rPr lang="sl-SI" dirty="0"/>
              <a:t>|2</a:t>
            </a:r>
            <a:endParaRPr lang="en-GB" dirty="0"/>
          </a:p>
        </p:txBody>
      </p:sp>
      <p:sp>
        <p:nvSpPr>
          <p:cNvPr id="13" name="Text_TB_0_1.5">
            <a:extLst>
              <a:ext uri="{FF2B5EF4-FFF2-40B4-BE49-F238E27FC236}">
                <a16:creationId xmlns:a16="http://schemas.microsoft.com/office/drawing/2014/main" id="{36C81014-92D8-4DAE-4EF3-07B4D685EBA1}"/>
              </a:ext>
            </a:extLst>
          </p:cNvPr>
          <p:cNvSpPr/>
          <p:nvPr/>
        </p:nvSpPr>
        <p:spPr>
          <a:xfrm>
            <a:off x="8482279" y="1433744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540000" rtlCol="0" anchor="t" anchorCtr="0"/>
          <a:lstStyle/>
          <a:p>
            <a:pPr algn="ctr"/>
            <a:r>
              <a:rPr lang="en-GB" dirty="0"/>
              <a:t>TB 0</a:t>
            </a:r>
            <a:r>
              <a:rPr lang="sl-SI" dirty="0"/>
              <a:t>|1.5</a:t>
            </a:r>
            <a:endParaRPr lang="en-GB" dirty="0"/>
          </a:p>
        </p:txBody>
      </p:sp>
      <p:sp>
        <p:nvSpPr>
          <p:cNvPr id="14" name="Text_TB_3_0">
            <a:extLst>
              <a:ext uri="{FF2B5EF4-FFF2-40B4-BE49-F238E27FC236}">
                <a16:creationId xmlns:a16="http://schemas.microsoft.com/office/drawing/2014/main" id="{03EE6F53-BC9C-0E00-5658-681605C050A6}"/>
              </a:ext>
            </a:extLst>
          </p:cNvPr>
          <p:cNvSpPr/>
          <p:nvPr/>
        </p:nvSpPr>
        <p:spPr>
          <a:xfrm>
            <a:off x="3696091" y="2153744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1080000" rIns="0" bIns="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3|0</a:t>
            </a:r>
          </a:p>
        </p:txBody>
      </p:sp>
      <p:sp>
        <p:nvSpPr>
          <p:cNvPr id="15" name="Text_TB_2.5_0">
            <a:extLst>
              <a:ext uri="{FF2B5EF4-FFF2-40B4-BE49-F238E27FC236}">
                <a16:creationId xmlns:a16="http://schemas.microsoft.com/office/drawing/2014/main" id="{31354F00-D1CA-BFA8-75D5-7860F747BEC2}"/>
              </a:ext>
            </a:extLst>
          </p:cNvPr>
          <p:cNvSpPr/>
          <p:nvPr/>
        </p:nvSpPr>
        <p:spPr>
          <a:xfrm>
            <a:off x="5291487" y="2133196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900000" rIns="0" bIns="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2.5|0</a:t>
            </a:r>
            <a:endParaRPr lang="en-GB" dirty="0"/>
          </a:p>
        </p:txBody>
      </p:sp>
      <p:sp>
        <p:nvSpPr>
          <p:cNvPr id="16" name="Text_TB_2_0">
            <a:extLst>
              <a:ext uri="{FF2B5EF4-FFF2-40B4-BE49-F238E27FC236}">
                <a16:creationId xmlns:a16="http://schemas.microsoft.com/office/drawing/2014/main" id="{C2F7A91B-DE8D-1C8B-2133-7F4AD9E57819}"/>
              </a:ext>
            </a:extLst>
          </p:cNvPr>
          <p:cNvSpPr/>
          <p:nvPr/>
        </p:nvSpPr>
        <p:spPr>
          <a:xfrm>
            <a:off x="6886883" y="2133196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720000" rIns="0" bIns="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2|0</a:t>
            </a:r>
            <a:endParaRPr lang="en-GB" dirty="0"/>
          </a:p>
        </p:txBody>
      </p:sp>
      <p:sp>
        <p:nvSpPr>
          <p:cNvPr id="17" name="Text_TB_1.5_0">
            <a:extLst>
              <a:ext uri="{FF2B5EF4-FFF2-40B4-BE49-F238E27FC236}">
                <a16:creationId xmlns:a16="http://schemas.microsoft.com/office/drawing/2014/main" id="{D93E8C6A-82B7-D706-0450-FFC7CAC3D467}"/>
              </a:ext>
            </a:extLst>
          </p:cNvPr>
          <p:cNvSpPr/>
          <p:nvPr/>
        </p:nvSpPr>
        <p:spPr>
          <a:xfrm>
            <a:off x="8482279" y="2133196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540000" rIns="0" bIns="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1.5|0</a:t>
            </a:r>
            <a:endParaRPr lang="en-GB" dirty="0"/>
          </a:p>
        </p:txBody>
      </p:sp>
      <p:sp>
        <p:nvSpPr>
          <p:cNvPr id="18" name="Text_TB_1_2">
            <a:extLst>
              <a:ext uri="{FF2B5EF4-FFF2-40B4-BE49-F238E27FC236}">
                <a16:creationId xmlns:a16="http://schemas.microsoft.com/office/drawing/2014/main" id="{AE5389E5-ED55-A4A7-B436-51434B3DB5C2}"/>
              </a:ext>
            </a:extLst>
          </p:cNvPr>
          <p:cNvSpPr/>
          <p:nvPr/>
        </p:nvSpPr>
        <p:spPr>
          <a:xfrm>
            <a:off x="2336790" y="3998003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360000" rIns="0" bIns="72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1|2</a:t>
            </a:r>
            <a:endParaRPr lang="en-GB" dirty="0"/>
          </a:p>
        </p:txBody>
      </p:sp>
      <p:sp>
        <p:nvSpPr>
          <p:cNvPr id="19" name="Text_TB_2_1.5">
            <a:extLst>
              <a:ext uri="{FF2B5EF4-FFF2-40B4-BE49-F238E27FC236}">
                <a16:creationId xmlns:a16="http://schemas.microsoft.com/office/drawing/2014/main" id="{6B347921-92E0-4F81-AF3C-1319D9A2047C}"/>
              </a:ext>
            </a:extLst>
          </p:cNvPr>
          <p:cNvSpPr/>
          <p:nvPr/>
        </p:nvSpPr>
        <p:spPr>
          <a:xfrm>
            <a:off x="3696091" y="4704257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720000" rIns="0" bIns="54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2|1.5</a:t>
            </a:r>
          </a:p>
        </p:txBody>
      </p:sp>
      <p:sp>
        <p:nvSpPr>
          <p:cNvPr id="20" name="Text_TB_1.5_2">
            <a:extLst>
              <a:ext uri="{FF2B5EF4-FFF2-40B4-BE49-F238E27FC236}">
                <a16:creationId xmlns:a16="http://schemas.microsoft.com/office/drawing/2014/main" id="{5D760412-7F42-0337-B05B-BE07B768C56F}"/>
              </a:ext>
            </a:extLst>
          </p:cNvPr>
          <p:cNvSpPr/>
          <p:nvPr/>
        </p:nvSpPr>
        <p:spPr>
          <a:xfrm>
            <a:off x="3696091" y="3998003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540000" rIns="0" bIns="72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1.5|2</a:t>
            </a:r>
            <a:endParaRPr lang="en-GB" dirty="0"/>
          </a:p>
        </p:txBody>
      </p:sp>
      <p:sp>
        <p:nvSpPr>
          <p:cNvPr id="21" name="Text_TB_2_1.75">
            <a:extLst>
              <a:ext uri="{FF2B5EF4-FFF2-40B4-BE49-F238E27FC236}">
                <a16:creationId xmlns:a16="http://schemas.microsoft.com/office/drawing/2014/main" id="{07E92671-5069-7FFA-E935-11F59BC9759B}"/>
              </a:ext>
            </a:extLst>
          </p:cNvPr>
          <p:cNvSpPr/>
          <p:nvPr/>
        </p:nvSpPr>
        <p:spPr>
          <a:xfrm>
            <a:off x="5456709" y="4704257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720000" rIns="0" bIns="63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2|1.75</a:t>
            </a:r>
          </a:p>
        </p:txBody>
      </p:sp>
      <p:sp>
        <p:nvSpPr>
          <p:cNvPr id="22" name="Text_TB_1.75_2">
            <a:extLst>
              <a:ext uri="{FF2B5EF4-FFF2-40B4-BE49-F238E27FC236}">
                <a16:creationId xmlns:a16="http://schemas.microsoft.com/office/drawing/2014/main" id="{F65F4E77-140A-48E4-8E39-A4FB2234E66B}"/>
              </a:ext>
            </a:extLst>
          </p:cNvPr>
          <p:cNvSpPr/>
          <p:nvPr/>
        </p:nvSpPr>
        <p:spPr>
          <a:xfrm>
            <a:off x="5456709" y="3998003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630000" rIns="0" bIns="72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1.75|2</a:t>
            </a:r>
            <a:endParaRPr lang="en-GB" dirty="0"/>
          </a:p>
        </p:txBody>
      </p:sp>
      <p:sp>
        <p:nvSpPr>
          <p:cNvPr id="23" name="Text_TB_2_2">
            <a:extLst>
              <a:ext uri="{FF2B5EF4-FFF2-40B4-BE49-F238E27FC236}">
                <a16:creationId xmlns:a16="http://schemas.microsoft.com/office/drawing/2014/main" id="{21D1B273-C8F9-F913-88B1-582D4FFF5FE0}"/>
              </a:ext>
            </a:extLst>
          </p:cNvPr>
          <p:cNvSpPr/>
          <p:nvPr/>
        </p:nvSpPr>
        <p:spPr>
          <a:xfrm>
            <a:off x="6886883" y="4425142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720000" rIns="0" bIns="72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2|2</a:t>
            </a:r>
          </a:p>
        </p:txBody>
      </p:sp>
      <p:sp>
        <p:nvSpPr>
          <p:cNvPr id="24" name="Text_TB_1_1">
            <a:extLst>
              <a:ext uri="{FF2B5EF4-FFF2-40B4-BE49-F238E27FC236}">
                <a16:creationId xmlns:a16="http://schemas.microsoft.com/office/drawing/2014/main" id="{0F8162D7-229F-B99B-D339-9C44A7A4DD62}"/>
              </a:ext>
            </a:extLst>
          </p:cNvPr>
          <p:cNvSpPr/>
          <p:nvPr/>
        </p:nvSpPr>
        <p:spPr>
          <a:xfrm>
            <a:off x="8169440" y="4425142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360000" rIns="0" bIns="36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1|1</a:t>
            </a:r>
          </a:p>
        </p:txBody>
      </p:sp>
      <p:sp>
        <p:nvSpPr>
          <p:cNvPr id="25" name="Text_TB_0.5_0.5">
            <a:extLst>
              <a:ext uri="{FF2B5EF4-FFF2-40B4-BE49-F238E27FC236}">
                <a16:creationId xmlns:a16="http://schemas.microsoft.com/office/drawing/2014/main" id="{BD9DEA18-64F7-7BB7-7810-C7966DCFF640}"/>
              </a:ext>
            </a:extLst>
          </p:cNvPr>
          <p:cNvSpPr/>
          <p:nvPr/>
        </p:nvSpPr>
        <p:spPr>
          <a:xfrm>
            <a:off x="9287611" y="4425142"/>
            <a:ext cx="720000" cy="72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180000" rIns="0" bIns="180000" rtlCol="0" anchor="t" anchorCtr="0"/>
          <a:lstStyle/>
          <a:p>
            <a:pPr algn="ctr"/>
            <a:r>
              <a:rPr lang="en-GB" dirty="0"/>
              <a:t>TB </a:t>
            </a:r>
            <a:r>
              <a:rPr lang="sl-SI" dirty="0"/>
              <a:t>0.5|0.5</a:t>
            </a:r>
          </a:p>
        </p:txBody>
      </p:sp>
    </p:spTree>
    <p:extLst>
      <p:ext uri="{BB962C8B-B14F-4D97-AF65-F5344CB8AC3E}">
        <p14:creationId xmlns:p14="http://schemas.microsoft.com/office/powerpoint/2010/main" val="228526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824D6B-0FA7-2A1C-0577-A0152E32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85" y="1097078"/>
            <a:ext cx="8199831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quikee</dc:creator>
  <cp:lastModifiedBy>quikee</cp:lastModifiedBy>
  <cp:revision>6</cp:revision>
  <dcterms:created xsi:type="dcterms:W3CDTF">2022-06-07T07:22:53Z</dcterms:created>
  <dcterms:modified xsi:type="dcterms:W3CDTF">2022-06-07T19:49:52Z</dcterms:modified>
</cp:coreProperties>
</file>