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1FFE-27CE-40D2-8F81-E902181A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7A5C-8807-41D8-84A8-59BA5647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DB78-1DAB-40D7-A898-9711CAC9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6C6-CFCF-456E-A4FF-D2DA92FCF05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E6E9-2A7C-423C-96CF-24A4EB77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A03A-1FD8-4640-86A0-1C10C898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C696-9539-4479-9A29-A30A64A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DBF53-57BE-4577-BDF2-9ED306DC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A6B04-751B-42C7-913F-12E5FFEB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6844-CD8B-4C36-A515-6EC1C1A06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06C6-CFCF-456E-A4FF-D2DA92FCF05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3144-6676-4C0F-867B-5E9F2770A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80B3-27D0-4217-8830-86ED2A01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C696-9539-4479-9A29-A30A64A7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6AAF-FF6A-411E-B1B5-19C81C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2EB01A05-530B-4B71-BC98-B9FDD23CA3E2}"/>
              </a:ext>
            </a:extLst>
          </p:cNvPr>
          <p:cNvSpPr/>
          <p:nvPr/>
        </p:nvSpPr>
        <p:spPr>
          <a:xfrm>
            <a:off x="1995269" y="2869809"/>
            <a:ext cx="2166424" cy="185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First</a:t>
            </a:r>
            <a:endParaRPr lang="en-US" dirty="0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C797925-18F6-462E-BC8E-2A93BE0F33A6}"/>
              </a:ext>
            </a:extLst>
          </p:cNvPr>
          <p:cNvSpPr/>
          <p:nvPr/>
        </p:nvSpPr>
        <p:spPr>
          <a:xfrm>
            <a:off x="8030308" y="2869809"/>
            <a:ext cx="2166424" cy="185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Third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A38-840F-4742-A496-EC23ED6A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 slide</vt:lpstr>
      <vt:lpstr>PowerPoint Presentation</vt:lpstr>
      <vt:lpstr>Third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fejleszto</dc:creator>
  <cp:lastModifiedBy>fejleszto</cp:lastModifiedBy>
  <cp:revision>7</cp:revision>
  <dcterms:created xsi:type="dcterms:W3CDTF">2021-10-14T15:06:10Z</dcterms:created>
  <dcterms:modified xsi:type="dcterms:W3CDTF">2021-10-15T15:52:23Z</dcterms:modified>
</cp:coreProperties>
</file>