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8" autoAdjust="0"/>
    <p:restoredTop sz="94660"/>
  </p:normalViewPr>
  <p:slideViewPr>
    <p:cSldViewPr snapToGrid="0">
      <p:cViewPr varScale="1">
        <p:scale>
          <a:sx n="90" d="100"/>
          <a:sy n="90" d="100"/>
        </p:scale>
        <p:origin x="96" y="7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l-PL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Arkusz1!$B$1</c:f>
              <c:strCache>
                <c:ptCount val="1"/>
                <c:pt idx="0">
                  <c:v>Seria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numFmt formatCode="#,##0.00,&quot;K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l-P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Arkusz1!$A$2:$A$5</c:f>
              <c:strCache>
                <c:ptCount val="4"/>
                <c:pt idx="0">
                  <c:v>Kategoria 1</c:v>
                </c:pt>
                <c:pt idx="1">
                  <c:v>Kategoria 2</c:v>
                </c:pt>
                <c:pt idx="2">
                  <c:v>Kategoria 3</c:v>
                </c:pt>
                <c:pt idx="3">
                  <c:v>Kategoria 4</c:v>
                </c:pt>
              </c:strCache>
            </c:strRef>
          </c:cat>
          <c:val>
            <c:numRef>
              <c:f>Arkusz1!$B$2:$B$5</c:f>
              <c:numCache>
                <c:formatCode>General</c:formatCode>
                <c:ptCount val="4"/>
                <c:pt idx="0">
                  <c:v>4034</c:v>
                </c:pt>
                <c:pt idx="1">
                  <c:v>2000</c:v>
                </c:pt>
                <c:pt idx="2">
                  <c:v>300.5</c:v>
                </c:pt>
                <c:pt idx="3">
                  <c:v>510.5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7CF-44A9-9131-D4AFF8B1078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07874591"/>
        <c:axId val="2108360431"/>
      </c:barChart>
      <c:catAx>
        <c:axId val="210787459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2108360431"/>
        <c:crosses val="autoZero"/>
        <c:auto val="1"/>
        <c:lblAlgn val="ctr"/>
        <c:lblOffset val="100"/>
        <c:noMultiLvlLbl val="0"/>
      </c:catAx>
      <c:valAx>
        <c:axId val="21083604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21078745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l-PL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l-PL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2B9940B-74A5-4A23-8616-9A391EAD78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66DFA271-437A-4E5F-8017-DF073EDE5E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CB849A9F-2CB8-4A41-B39C-A0EDC1094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78FC1-6DD1-4DFC-8F49-E318C777DD4C}" type="datetimeFigureOut">
              <a:rPr lang="pl-PL" smtClean="0"/>
              <a:t>19.02.2018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4FBBC85D-791C-42CD-A4E1-E0273C505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6FA5B8D5-A363-49BF-B2D1-50BF75B99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23619-755E-43B1-8799-6F0F1ED56CF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08714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A5EAEA2-B067-45B5-9F28-59C198A27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F0BC5348-145D-4D1C-941E-A905C520A6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0489A762-4B32-4BC1-BAC1-9EBE6BA12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78FC1-6DD1-4DFC-8F49-E318C777DD4C}" type="datetimeFigureOut">
              <a:rPr lang="pl-PL" smtClean="0"/>
              <a:t>19.02.2018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D8FAD052-325E-4314-8E82-3CED6A716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F5E7F7B1-8C00-4F1D-9A66-A8D2AF9FA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23619-755E-43B1-8799-6F0F1ED56CF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40310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798B5B99-4B54-4303-A9A0-C718AECC03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4C11A2D0-6283-4162-BC51-7497C155F4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F5364968-6A0B-4EFA-9299-4580EF01E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78FC1-6DD1-4DFC-8F49-E318C777DD4C}" type="datetimeFigureOut">
              <a:rPr lang="pl-PL" smtClean="0"/>
              <a:t>19.02.2018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5B230ACA-3472-4BCB-8ACD-3D3EE2BF5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83AB5FF6-26CB-48F8-8365-99E5F66D2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23619-755E-43B1-8799-6F0F1ED56CF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3966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D6D218B-02FD-4380-A89A-219CCDAD0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C77E57C-6F3E-4C97-9F48-38B79C5E74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7535C04F-695B-4385-867E-8F873ACE8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78FC1-6DD1-4DFC-8F49-E318C777DD4C}" type="datetimeFigureOut">
              <a:rPr lang="pl-PL" smtClean="0"/>
              <a:t>19.02.2018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2B3AF03-B0DF-4050-B240-F72802689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F9D1429B-29F6-48C6-9828-8CA7CA41B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23619-755E-43B1-8799-6F0F1ED56CF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90107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E4CEFDD-1F46-47CF-B017-77CCE8AF0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D7E8F58D-AD9A-4216-86E2-C0E6855A9F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386C6D7D-79E8-4873-B226-E4D72D063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78FC1-6DD1-4DFC-8F49-E318C777DD4C}" type="datetimeFigureOut">
              <a:rPr lang="pl-PL" smtClean="0"/>
              <a:t>19.02.2018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BC59ED49-41FE-455F-8ED8-B5A993D0E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F025E0AB-8215-4FB0-8CE4-BE9BD8532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23619-755E-43B1-8799-6F0F1ED56CF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47408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F7B595C-7A79-4B01-A661-635E6D296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6B6F13F-1862-411F-8462-1019426170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98003EF3-E553-40F7-A9F5-003C5B2F6E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D3310ACB-33BC-408F-B975-D7F7EAB64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78FC1-6DD1-4DFC-8F49-E318C777DD4C}" type="datetimeFigureOut">
              <a:rPr lang="pl-PL" smtClean="0"/>
              <a:t>19.02.2018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CFE51666-5A4F-49BD-AD3E-D7864A8AA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C0FCB04C-062A-4C03-9FEB-315741321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23619-755E-43B1-8799-6F0F1ED56CF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48376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0CFF1FF-BDCB-4E8C-8997-E62D58179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2CDB3855-5CBB-4493-8368-EC9431F5BF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6D4CB834-77C7-4C03-A0CB-B75F1736D5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B80A6B0A-D595-481C-9052-E016156D70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E2A9E879-770B-4F1C-BDA8-04B0F7425A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493D2005-CB27-41CA-B9FC-8895E03E5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78FC1-6DD1-4DFC-8F49-E318C777DD4C}" type="datetimeFigureOut">
              <a:rPr lang="pl-PL" smtClean="0"/>
              <a:t>19.02.2018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B083FBC5-9E28-4CFC-99B1-D6D6A63FF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626FDA91-E938-47D0-A3EA-78E357DEE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23619-755E-43B1-8799-6F0F1ED56CF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35683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83B2E0A-C2E9-4B5A-BC57-D4B86451A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8182C538-5FC3-4C76-BEB6-628057901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78FC1-6DD1-4DFC-8F49-E318C777DD4C}" type="datetimeFigureOut">
              <a:rPr lang="pl-PL" smtClean="0"/>
              <a:t>19.02.2018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F1843C58-B569-4081-8B62-D91D4A203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A6D28CFD-35E6-4885-8A05-C7612F84D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23619-755E-43B1-8799-6F0F1ED56CF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60353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7C27D250-0373-436B-9BA9-28E610CBA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78FC1-6DD1-4DFC-8F49-E318C777DD4C}" type="datetimeFigureOut">
              <a:rPr lang="pl-PL" smtClean="0"/>
              <a:t>19.02.2018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C5620E6A-5B04-4992-823F-37F3AD8C3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2C47E51C-FC18-45F1-A830-D1D0F02BF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23619-755E-43B1-8799-6F0F1ED56CF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74762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FBFB451-5889-4236-9EC2-496E12A72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1C8FCD5-D530-49C6-A852-DE9ACCFE08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970FE3D1-7290-4F53-949F-B3462A5439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7C271414-826D-4AFD-9653-28F3CFCF1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78FC1-6DD1-4DFC-8F49-E318C777DD4C}" type="datetimeFigureOut">
              <a:rPr lang="pl-PL" smtClean="0"/>
              <a:t>19.02.2018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0CB8E983-8214-4D43-813A-8603E2A1C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DC32E206-2503-44AC-BA7D-EDBA44195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23619-755E-43B1-8799-6F0F1ED56CF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03370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1E04730-58CD-4644-B8F1-B0475D3DF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5536E5FD-C9E7-462B-8842-7045DA536B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33373078-195B-4415-93D5-8D67893523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1CD177EC-E072-489B-830D-92AC425CE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78FC1-6DD1-4DFC-8F49-E318C777DD4C}" type="datetimeFigureOut">
              <a:rPr lang="pl-PL" smtClean="0"/>
              <a:t>19.02.2018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372CF68D-0C7D-4579-9721-A3B8A0AF4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F561E810-825F-45AB-940D-580BF4BFB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23619-755E-43B1-8799-6F0F1ED56CF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3296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61E001F9-859F-45D1-A479-BEBBCED05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D684A5CE-F481-4D53-931B-658E8AECCA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7C54E9E6-DCEF-48BB-B70C-5117FEE547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C78FC1-6DD1-4DFC-8F49-E318C777DD4C}" type="datetimeFigureOut">
              <a:rPr lang="pl-PL" smtClean="0"/>
              <a:t>19.02.2018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146FAF5B-FBAA-47D0-9C29-AAA459F962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2F9D01EC-150F-4097-ABBF-AA00B2E02C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823619-755E-43B1-8799-6F0F1ED56CF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92801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Wykres 5">
            <a:extLst>
              <a:ext uri="{FF2B5EF4-FFF2-40B4-BE49-F238E27FC236}">
                <a16:creationId xmlns:a16="http://schemas.microsoft.com/office/drawing/2014/main" id="{BFD1B885-1D8F-456B-92B7-D4E15FEBCC2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42319718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43275185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</Words>
  <Application>Microsoft Office PowerPoint</Application>
  <PresentationFormat>Panoramiczny</PresentationFormat>
  <Paragraphs>1</Paragraphs>
  <Slides>1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Motyw pakietu Office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Szymon Kłos</dc:creator>
  <cp:lastModifiedBy>Szymon Kłos</cp:lastModifiedBy>
  <cp:revision>1</cp:revision>
  <dcterms:created xsi:type="dcterms:W3CDTF">2018-02-19T16:24:58Z</dcterms:created>
  <dcterms:modified xsi:type="dcterms:W3CDTF">2018-02-19T16:30:32Z</dcterms:modified>
</cp:coreProperties>
</file>