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4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9F4C03-7C0E-43F0-BA6A-B24A5FB8E6B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3994BBF1-1A48-45DF-8700-BF845EBC5964}">
      <dgm:prSet phldrT="[Text]"/>
      <dgm:spPr/>
      <dgm:t>
        <a:bodyPr/>
        <a:lstStyle/>
        <a:p>
          <a:r>
            <a:rPr lang="pl-PL" dirty="0" smtClean="0"/>
            <a:t>A1</a:t>
          </a:r>
          <a:endParaRPr lang="pl-PL" dirty="0"/>
        </a:p>
      </dgm:t>
    </dgm:pt>
    <dgm:pt modelId="{70B768B4-2427-4E7E-8621-7B63A129EA34}" type="parTrans" cxnId="{835A1D1C-4E48-4531-999D-F7D8E68BDA50}">
      <dgm:prSet/>
      <dgm:spPr/>
      <dgm:t>
        <a:bodyPr/>
        <a:lstStyle/>
        <a:p>
          <a:endParaRPr lang="pl-PL"/>
        </a:p>
      </dgm:t>
    </dgm:pt>
    <dgm:pt modelId="{BF37CBD5-9E9F-43FB-88E4-6C3FD1B32491}" type="sibTrans" cxnId="{835A1D1C-4E48-4531-999D-F7D8E68BDA50}">
      <dgm:prSet/>
      <dgm:spPr/>
      <dgm:t>
        <a:bodyPr/>
        <a:lstStyle/>
        <a:p>
          <a:endParaRPr lang="pl-PL"/>
        </a:p>
      </dgm:t>
    </dgm:pt>
    <dgm:pt modelId="{9AE37600-8A30-46D8-8562-908D7EE82C74}">
      <dgm:prSet phldrT="[Text]"/>
      <dgm:spPr/>
      <dgm:t>
        <a:bodyPr/>
        <a:lstStyle/>
        <a:p>
          <a:r>
            <a:rPr lang="pl-PL" dirty="0" smtClean="0"/>
            <a:t>B1</a:t>
          </a:r>
          <a:endParaRPr lang="pl-PL" dirty="0"/>
        </a:p>
      </dgm:t>
    </dgm:pt>
    <dgm:pt modelId="{A1632647-678C-492E-9237-62392BCF834D}" type="parTrans" cxnId="{64638E0D-FF42-4629-96C8-E5BDD23EECD0}">
      <dgm:prSet/>
      <dgm:spPr/>
    </dgm:pt>
    <dgm:pt modelId="{57760ED7-7754-416F-9F7F-C2061C7228CA}" type="sibTrans" cxnId="{64638E0D-FF42-4629-96C8-E5BDD23EECD0}">
      <dgm:prSet/>
      <dgm:spPr/>
    </dgm:pt>
    <dgm:pt modelId="{7985E6B7-CEC6-4827-AB3B-469DA28DCC70}">
      <dgm:prSet phldrT="[Text]"/>
      <dgm:spPr/>
      <dgm:t>
        <a:bodyPr/>
        <a:lstStyle/>
        <a:p>
          <a:r>
            <a:rPr lang="pl-PL" dirty="0" smtClean="0"/>
            <a:t>B2</a:t>
          </a:r>
          <a:endParaRPr lang="pl-PL" dirty="0"/>
        </a:p>
      </dgm:t>
    </dgm:pt>
    <dgm:pt modelId="{736E1259-7CDF-4589-914A-7953AA2002DD}" type="parTrans" cxnId="{8A4B0C04-0371-479B-A4AF-864BB7B8D4BC}">
      <dgm:prSet/>
      <dgm:spPr/>
    </dgm:pt>
    <dgm:pt modelId="{8A382F87-97EE-44D8-9F15-77632F81AB17}" type="sibTrans" cxnId="{8A4B0C04-0371-479B-A4AF-864BB7B8D4BC}">
      <dgm:prSet/>
      <dgm:spPr/>
    </dgm:pt>
    <dgm:pt modelId="{87644F41-5404-432B-AD57-B76A22789FE6}">
      <dgm:prSet phldrT="[Text]"/>
      <dgm:spPr/>
      <dgm:t>
        <a:bodyPr/>
        <a:lstStyle/>
        <a:p>
          <a:r>
            <a:rPr lang="pl-PL" dirty="0" smtClean="0"/>
            <a:t>A2</a:t>
          </a:r>
          <a:endParaRPr lang="pl-PL" dirty="0"/>
        </a:p>
      </dgm:t>
    </dgm:pt>
    <dgm:pt modelId="{B23B94DA-83D8-4180-AEC7-6BD622CE5665}" type="parTrans" cxnId="{7E1587AE-9F61-4126-87A7-1A2817BDFEE0}">
      <dgm:prSet/>
      <dgm:spPr/>
    </dgm:pt>
    <dgm:pt modelId="{77F8FFCC-449E-4CF9-B6E9-11415A4C8E92}" type="sibTrans" cxnId="{7E1587AE-9F61-4126-87A7-1A2817BDFEE0}">
      <dgm:prSet/>
      <dgm:spPr/>
    </dgm:pt>
    <dgm:pt modelId="{84BA39DF-278B-4077-9943-EF0AF218B9BF}">
      <dgm:prSet phldrT="[Text]"/>
      <dgm:spPr/>
      <dgm:t>
        <a:bodyPr/>
        <a:lstStyle/>
        <a:p>
          <a:r>
            <a:rPr lang="pl-PL" dirty="0" smtClean="0"/>
            <a:t>C1</a:t>
          </a:r>
          <a:endParaRPr lang="pl-PL" dirty="0"/>
        </a:p>
      </dgm:t>
    </dgm:pt>
    <dgm:pt modelId="{5C7D3243-27B8-4051-A5C1-63078E6F6887}" type="parTrans" cxnId="{9B34FC15-1AA8-477E-99DF-6D4175B1CE2B}">
      <dgm:prSet/>
      <dgm:spPr/>
    </dgm:pt>
    <dgm:pt modelId="{B53F9383-4FA6-4B6F-A1A5-F4301CAD9897}" type="sibTrans" cxnId="{9B34FC15-1AA8-477E-99DF-6D4175B1CE2B}">
      <dgm:prSet/>
      <dgm:spPr/>
    </dgm:pt>
    <dgm:pt modelId="{91336EEB-6A99-4659-A99C-BD23FA847F76}">
      <dgm:prSet phldrT="[Text]"/>
      <dgm:spPr/>
      <dgm:t>
        <a:bodyPr/>
        <a:lstStyle/>
        <a:p>
          <a:r>
            <a:rPr lang="pl-PL" dirty="0" smtClean="0"/>
            <a:t>C2</a:t>
          </a:r>
          <a:endParaRPr lang="pl-PL" dirty="0"/>
        </a:p>
      </dgm:t>
    </dgm:pt>
    <dgm:pt modelId="{6C3C2FE9-608E-41B7-8809-6D2EDB92432D}" type="parTrans" cxnId="{C155565F-047D-45CB-8359-4BD7B2AC6690}">
      <dgm:prSet/>
      <dgm:spPr/>
    </dgm:pt>
    <dgm:pt modelId="{6EE4EF6B-AC44-43E1-B7E6-B171C2DF4A04}" type="sibTrans" cxnId="{C155565F-047D-45CB-8359-4BD7B2AC6690}">
      <dgm:prSet/>
      <dgm:spPr/>
    </dgm:pt>
    <dgm:pt modelId="{253A15C0-79C8-4C0C-9EFC-69FB1740B610}" type="pres">
      <dgm:prSet presAssocID="{649F4C03-7C0E-43F0-BA6A-B24A5FB8E6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DC5AF48-EBFA-4719-B757-B1AA67EDB35F}" type="pres">
      <dgm:prSet presAssocID="{3994BBF1-1A48-45DF-8700-BF845EBC5964}" presName="hierRoot1" presStyleCnt="0">
        <dgm:presLayoutVars>
          <dgm:hierBranch val="init"/>
        </dgm:presLayoutVars>
      </dgm:prSet>
      <dgm:spPr/>
    </dgm:pt>
    <dgm:pt modelId="{B9309BE8-2794-4A3A-A0BC-2316F4AB3036}" type="pres">
      <dgm:prSet presAssocID="{3994BBF1-1A48-45DF-8700-BF845EBC5964}" presName="rootComposite1" presStyleCnt="0"/>
      <dgm:spPr/>
    </dgm:pt>
    <dgm:pt modelId="{9862D216-A9B2-4173-9095-71916A6CCC94}" type="pres">
      <dgm:prSet presAssocID="{3994BBF1-1A48-45DF-8700-BF845EBC5964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79DA1DC-DB36-482A-8408-54E2D5FB81EB}" type="pres">
      <dgm:prSet presAssocID="{3994BBF1-1A48-45DF-8700-BF845EBC5964}" presName="rootConnector1" presStyleLbl="node1" presStyleIdx="0" presStyleCnt="0"/>
      <dgm:spPr/>
    </dgm:pt>
    <dgm:pt modelId="{13D8DF1E-2A9B-4299-B519-2F88D09BF2DD}" type="pres">
      <dgm:prSet presAssocID="{3994BBF1-1A48-45DF-8700-BF845EBC5964}" presName="hierChild2" presStyleCnt="0"/>
      <dgm:spPr/>
    </dgm:pt>
    <dgm:pt modelId="{9B76A0F3-BB41-4914-BA4C-3F17C3143A74}" type="pres">
      <dgm:prSet presAssocID="{A1632647-678C-492E-9237-62392BCF834D}" presName="Name37" presStyleLbl="parChTrans1D2" presStyleIdx="0" presStyleCnt="4"/>
      <dgm:spPr/>
    </dgm:pt>
    <dgm:pt modelId="{3D1CF329-BD91-4343-A29C-8B9BFCE4AEBD}" type="pres">
      <dgm:prSet presAssocID="{9AE37600-8A30-46D8-8562-908D7EE82C74}" presName="hierRoot2" presStyleCnt="0">
        <dgm:presLayoutVars>
          <dgm:hierBranch val="init"/>
        </dgm:presLayoutVars>
      </dgm:prSet>
      <dgm:spPr/>
    </dgm:pt>
    <dgm:pt modelId="{D66C71A4-85EC-47CD-B740-90D7AD4B76E1}" type="pres">
      <dgm:prSet presAssocID="{9AE37600-8A30-46D8-8562-908D7EE82C74}" presName="rootComposite" presStyleCnt="0"/>
      <dgm:spPr/>
    </dgm:pt>
    <dgm:pt modelId="{29FF956C-7AD6-4727-8CD3-33FE61F640A8}" type="pres">
      <dgm:prSet presAssocID="{9AE37600-8A30-46D8-8562-908D7EE82C74}" presName="rootText" presStyleLbl="node2" presStyleIdx="0" presStyleCnt="4">
        <dgm:presLayoutVars>
          <dgm:chPref val="3"/>
        </dgm:presLayoutVars>
      </dgm:prSet>
      <dgm:spPr/>
    </dgm:pt>
    <dgm:pt modelId="{835A7A85-0E5A-476F-B19C-D9D3670EFF1A}" type="pres">
      <dgm:prSet presAssocID="{9AE37600-8A30-46D8-8562-908D7EE82C74}" presName="rootConnector" presStyleLbl="node2" presStyleIdx="0" presStyleCnt="4"/>
      <dgm:spPr/>
    </dgm:pt>
    <dgm:pt modelId="{D1134A15-2AF5-4D6C-B010-74E06031D839}" type="pres">
      <dgm:prSet presAssocID="{9AE37600-8A30-46D8-8562-908D7EE82C74}" presName="hierChild4" presStyleCnt="0"/>
      <dgm:spPr/>
    </dgm:pt>
    <dgm:pt modelId="{B8E7F4C2-92D0-48AF-AE73-92E680DB7B5F}" type="pres">
      <dgm:prSet presAssocID="{9AE37600-8A30-46D8-8562-908D7EE82C74}" presName="hierChild5" presStyleCnt="0"/>
      <dgm:spPr/>
    </dgm:pt>
    <dgm:pt modelId="{4944E356-6BD7-42AC-8CCC-35EE93A1DAC5}" type="pres">
      <dgm:prSet presAssocID="{736E1259-7CDF-4589-914A-7953AA2002DD}" presName="Name37" presStyleLbl="parChTrans1D2" presStyleIdx="1" presStyleCnt="4"/>
      <dgm:spPr/>
    </dgm:pt>
    <dgm:pt modelId="{DA192155-F4F8-4901-8F1F-3FABBC3D56B1}" type="pres">
      <dgm:prSet presAssocID="{7985E6B7-CEC6-4827-AB3B-469DA28DCC70}" presName="hierRoot2" presStyleCnt="0">
        <dgm:presLayoutVars>
          <dgm:hierBranch val="init"/>
        </dgm:presLayoutVars>
      </dgm:prSet>
      <dgm:spPr/>
    </dgm:pt>
    <dgm:pt modelId="{973F2F11-4265-447E-9D47-2EC6FB1E6683}" type="pres">
      <dgm:prSet presAssocID="{7985E6B7-CEC6-4827-AB3B-469DA28DCC70}" presName="rootComposite" presStyleCnt="0"/>
      <dgm:spPr/>
    </dgm:pt>
    <dgm:pt modelId="{741DD52A-AD70-4F4C-987A-7279F59871A8}" type="pres">
      <dgm:prSet presAssocID="{7985E6B7-CEC6-4827-AB3B-469DA28DCC70}" presName="rootText" presStyleLbl="node2" presStyleIdx="1" presStyleCnt="4">
        <dgm:presLayoutVars>
          <dgm:chPref val="3"/>
        </dgm:presLayoutVars>
      </dgm:prSet>
      <dgm:spPr/>
    </dgm:pt>
    <dgm:pt modelId="{CCBC86AB-4899-4668-BDDC-0B0E4D53FCD0}" type="pres">
      <dgm:prSet presAssocID="{7985E6B7-CEC6-4827-AB3B-469DA28DCC70}" presName="rootConnector" presStyleLbl="node2" presStyleIdx="1" presStyleCnt="4"/>
      <dgm:spPr/>
    </dgm:pt>
    <dgm:pt modelId="{FF9F7AF6-6F54-4684-AA9C-EF16404B6DBC}" type="pres">
      <dgm:prSet presAssocID="{7985E6B7-CEC6-4827-AB3B-469DA28DCC70}" presName="hierChild4" presStyleCnt="0"/>
      <dgm:spPr/>
    </dgm:pt>
    <dgm:pt modelId="{E7963A7A-CD79-4782-AA29-F00C71EE2553}" type="pres">
      <dgm:prSet presAssocID="{7985E6B7-CEC6-4827-AB3B-469DA28DCC70}" presName="hierChild5" presStyleCnt="0"/>
      <dgm:spPr/>
    </dgm:pt>
    <dgm:pt modelId="{D9325B9A-335B-4ECA-9AC5-C5F53DA30BCD}" type="pres">
      <dgm:prSet presAssocID="{3994BBF1-1A48-45DF-8700-BF845EBC5964}" presName="hierChild3" presStyleCnt="0"/>
      <dgm:spPr/>
    </dgm:pt>
    <dgm:pt modelId="{8451CE46-C2F6-43F1-A484-E0087FF0EDCA}" type="pres">
      <dgm:prSet presAssocID="{87644F41-5404-432B-AD57-B76A22789FE6}" presName="hierRoot1" presStyleCnt="0">
        <dgm:presLayoutVars>
          <dgm:hierBranch val="r"/>
        </dgm:presLayoutVars>
      </dgm:prSet>
      <dgm:spPr/>
    </dgm:pt>
    <dgm:pt modelId="{B451A824-C1C7-490F-B1A5-463DCD6FB371}" type="pres">
      <dgm:prSet presAssocID="{87644F41-5404-432B-AD57-B76A22789FE6}" presName="rootComposite1" presStyleCnt="0"/>
      <dgm:spPr/>
    </dgm:pt>
    <dgm:pt modelId="{77C5B2D0-E4B6-49B3-943B-5C44C9215588}" type="pres">
      <dgm:prSet presAssocID="{87644F41-5404-432B-AD57-B76A22789FE6}" presName="rootText1" presStyleLbl="node0" presStyleIdx="1" presStyleCnt="2">
        <dgm:presLayoutVars>
          <dgm:chPref val="3"/>
        </dgm:presLayoutVars>
      </dgm:prSet>
      <dgm:spPr/>
    </dgm:pt>
    <dgm:pt modelId="{F6E4B99F-2E65-486D-A944-6BE462086B8E}" type="pres">
      <dgm:prSet presAssocID="{87644F41-5404-432B-AD57-B76A22789FE6}" presName="rootConnector1" presStyleLbl="node1" presStyleIdx="0" presStyleCnt="0"/>
      <dgm:spPr/>
    </dgm:pt>
    <dgm:pt modelId="{8202F168-672C-418E-89E6-830E6ACE66D0}" type="pres">
      <dgm:prSet presAssocID="{87644F41-5404-432B-AD57-B76A22789FE6}" presName="hierChild2" presStyleCnt="0"/>
      <dgm:spPr/>
    </dgm:pt>
    <dgm:pt modelId="{0C28F7F3-BB06-4A5C-83CA-14ED7D10D096}" type="pres">
      <dgm:prSet presAssocID="{5C7D3243-27B8-4051-A5C1-63078E6F6887}" presName="Name50" presStyleLbl="parChTrans1D2" presStyleIdx="2" presStyleCnt="4"/>
      <dgm:spPr/>
    </dgm:pt>
    <dgm:pt modelId="{9A1218E7-69A9-47F1-8BC7-7E46C6247E0B}" type="pres">
      <dgm:prSet presAssocID="{84BA39DF-278B-4077-9943-EF0AF218B9BF}" presName="hierRoot2" presStyleCnt="0">
        <dgm:presLayoutVars>
          <dgm:hierBranch val="init"/>
        </dgm:presLayoutVars>
      </dgm:prSet>
      <dgm:spPr/>
    </dgm:pt>
    <dgm:pt modelId="{BB52CCA3-2D09-4AE1-B221-90D7AD1CB386}" type="pres">
      <dgm:prSet presAssocID="{84BA39DF-278B-4077-9943-EF0AF218B9BF}" presName="rootComposite" presStyleCnt="0"/>
      <dgm:spPr/>
    </dgm:pt>
    <dgm:pt modelId="{BB387C9E-AE83-4B71-997D-07E4BD49A169}" type="pres">
      <dgm:prSet presAssocID="{84BA39DF-278B-4077-9943-EF0AF218B9BF}" presName="rootText" presStyleLbl="node2" presStyleIdx="2" presStyleCnt="4">
        <dgm:presLayoutVars>
          <dgm:chPref val="3"/>
        </dgm:presLayoutVars>
      </dgm:prSet>
      <dgm:spPr/>
    </dgm:pt>
    <dgm:pt modelId="{5D09EF91-FEF3-4AC1-8B71-B6B89D279689}" type="pres">
      <dgm:prSet presAssocID="{84BA39DF-278B-4077-9943-EF0AF218B9BF}" presName="rootConnector" presStyleLbl="node2" presStyleIdx="2" presStyleCnt="4"/>
      <dgm:spPr/>
    </dgm:pt>
    <dgm:pt modelId="{31809316-6F47-4C60-939C-DD7C00155923}" type="pres">
      <dgm:prSet presAssocID="{84BA39DF-278B-4077-9943-EF0AF218B9BF}" presName="hierChild4" presStyleCnt="0"/>
      <dgm:spPr/>
    </dgm:pt>
    <dgm:pt modelId="{1C05F3F9-1551-440D-B4D6-41C1AF24D03A}" type="pres">
      <dgm:prSet presAssocID="{84BA39DF-278B-4077-9943-EF0AF218B9BF}" presName="hierChild5" presStyleCnt="0"/>
      <dgm:spPr/>
    </dgm:pt>
    <dgm:pt modelId="{DBE21CB3-EC11-4742-A358-73B6A6FF3A06}" type="pres">
      <dgm:prSet presAssocID="{6C3C2FE9-608E-41B7-8809-6D2EDB92432D}" presName="Name50" presStyleLbl="parChTrans1D2" presStyleIdx="3" presStyleCnt="4"/>
      <dgm:spPr/>
    </dgm:pt>
    <dgm:pt modelId="{B0B0394D-0334-475C-A064-8E042BC200A4}" type="pres">
      <dgm:prSet presAssocID="{91336EEB-6A99-4659-A99C-BD23FA847F76}" presName="hierRoot2" presStyleCnt="0">
        <dgm:presLayoutVars>
          <dgm:hierBranch val="init"/>
        </dgm:presLayoutVars>
      </dgm:prSet>
      <dgm:spPr/>
    </dgm:pt>
    <dgm:pt modelId="{ED7CF766-764C-4334-AF19-BDE4318854F3}" type="pres">
      <dgm:prSet presAssocID="{91336EEB-6A99-4659-A99C-BD23FA847F76}" presName="rootComposite" presStyleCnt="0"/>
      <dgm:spPr/>
    </dgm:pt>
    <dgm:pt modelId="{A431A6F8-5FD0-4269-AD97-C7AC0C0FE005}" type="pres">
      <dgm:prSet presAssocID="{91336EEB-6A99-4659-A99C-BD23FA847F76}" presName="rootText" presStyleLbl="node2" presStyleIdx="3" presStyleCnt="4">
        <dgm:presLayoutVars>
          <dgm:chPref val="3"/>
        </dgm:presLayoutVars>
      </dgm:prSet>
      <dgm:spPr/>
    </dgm:pt>
    <dgm:pt modelId="{7D35B97E-5CDE-4107-BE78-78AF3C6E4451}" type="pres">
      <dgm:prSet presAssocID="{91336EEB-6A99-4659-A99C-BD23FA847F76}" presName="rootConnector" presStyleLbl="node2" presStyleIdx="3" presStyleCnt="4"/>
      <dgm:spPr/>
    </dgm:pt>
    <dgm:pt modelId="{EE8A5480-25B1-4ADC-9203-D9969FF9C93C}" type="pres">
      <dgm:prSet presAssocID="{91336EEB-6A99-4659-A99C-BD23FA847F76}" presName="hierChild4" presStyleCnt="0"/>
      <dgm:spPr/>
    </dgm:pt>
    <dgm:pt modelId="{40575710-A689-49E4-BDB3-1D857632285A}" type="pres">
      <dgm:prSet presAssocID="{91336EEB-6A99-4659-A99C-BD23FA847F76}" presName="hierChild5" presStyleCnt="0"/>
      <dgm:spPr/>
    </dgm:pt>
    <dgm:pt modelId="{08BEC393-36D9-4601-B7F7-8E15E29D9431}" type="pres">
      <dgm:prSet presAssocID="{87644F41-5404-432B-AD57-B76A22789FE6}" presName="hierChild3" presStyleCnt="0"/>
      <dgm:spPr/>
    </dgm:pt>
  </dgm:ptLst>
  <dgm:cxnLst>
    <dgm:cxn modelId="{9B34FC15-1AA8-477E-99DF-6D4175B1CE2B}" srcId="{87644F41-5404-432B-AD57-B76A22789FE6}" destId="{84BA39DF-278B-4077-9943-EF0AF218B9BF}" srcOrd="0" destOrd="0" parTransId="{5C7D3243-27B8-4051-A5C1-63078E6F6887}" sibTransId="{B53F9383-4FA6-4B6F-A1A5-F4301CAD9897}"/>
    <dgm:cxn modelId="{D22F3273-7FC2-4FA2-A03E-FFC289D208DE}" type="presOf" srcId="{87644F41-5404-432B-AD57-B76A22789FE6}" destId="{F6E4B99F-2E65-486D-A944-6BE462086B8E}" srcOrd="1" destOrd="0" presId="urn:microsoft.com/office/officeart/2005/8/layout/orgChart1"/>
    <dgm:cxn modelId="{C155565F-047D-45CB-8359-4BD7B2AC6690}" srcId="{87644F41-5404-432B-AD57-B76A22789FE6}" destId="{91336EEB-6A99-4659-A99C-BD23FA847F76}" srcOrd="1" destOrd="0" parTransId="{6C3C2FE9-608E-41B7-8809-6D2EDB92432D}" sibTransId="{6EE4EF6B-AC44-43E1-B7E6-B171C2DF4A04}"/>
    <dgm:cxn modelId="{8A4B0C04-0371-479B-A4AF-864BB7B8D4BC}" srcId="{3994BBF1-1A48-45DF-8700-BF845EBC5964}" destId="{7985E6B7-CEC6-4827-AB3B-469DA28DCC70}" srcOrd="1" destOrd="0" parTransId="{736E1259-7CDF-4589-914A-7953AA2002DD}" sibTransId="{8A382F87-97EE-44D8-9F15-77632F81AB17}"/>
    <dgm:cxn modelId="{634BF95B-4B32-44F4-83CA-9681F46B4078}" type="presOf" srcId="{3994BBF1-1A48-45DF-8700-BF845EBC5964}" destId="{9862D216-A9B2-4173-9095-71916A6CCC94}" srcOrd="0" destOrd="0" presId="urn:microsoft.com/office/officeart/2005/8/layout/orgChart1"/>
    <dgm:cxn modelId="{7E1587AE-9F61-4126-87A7-1A2817BDFEE0}" srcId="{649F4C03-7C0E-43F0-BA6A-B24A5FB8E6B7}" destId="{87644F41-5404-432B-AD57-B76A22789FE6}" srcOrd="1" destOrd="0" parTransId="{B23B94DA-83D8-4180-AEC7-6BD622CE5665}" sibTransId="{77F8FFCC-449E-4CF9-B6E9-11415A4C8E92}"/>
    <dgm:cxn modelId="{2731F922-6A93-459B-BE8D-EEAE9412E80A}" type="presOf" srcId="{87644F41-5404-432B-AD57-B76A22789FE6}" destId="{77C5B2D0-E4B6-49B3-943B-5C44C9215588}" srcOrd="0" destOrd="0" presId="urn:microsoft.com/office/officeart/2005/8/layout/orgChart1"/>
    <dgm:cxn modelId="{835A1D1C-4E48-4531-999D-F7D8E68BDA50}" srcId="{649F4C03-7C0E-43F0-BA6A-B24A5FB8E6B7}" destId="{3994BBF1-1A48-45DF-8700-BF845EBC5964}" srcOrd="0" destOrd="0" parTransId="{70B768B4-2427-4E7E-8621-7B63A129EA34}" sibTransId="{BF37CBD5-9E9F-43FB-88E4-6C3FD1B32491}"/>
    <dgm:cxn modelId="{1A2DCD5B-C5CB-4CD6-884B-9C34C5627483}" type="presOf" srcId="{649F4C03-7C0E-43F0-BA6A-B24A5FB8E6B7}" destId="{253A15C0-79C8-4C0C-9EFC-69FB1740B610}" srcOrd="0" destOrd="0" presId="urn:microsoft.com/office/officeart/2005/8/layout/orgChart1"/>
    <dgm:cxn modelId="{90B8D63B-1CF8-4EC2-B3F7-1A16627F03D3}" type="presOf" srcId="{9AE37600-8A30-46D8-8562-908D7EE82C74}" destId="{29FF956C-7AD6-4727-8CD3-33FE61F640A8}" srcOrd="0" destOrd="0" presId="urn:microsoft.com/office/officeart/2005/8/layout/orgChart1"/>
    <dgm:cxn modelId="{91D8D68F-5AA5-4891-9EFB-E2900C0E99D2}" type="presOf" srcId="{736E1259-7CDF-4589-914A-7953AA2002DD}" destId="{4944E356-6BD7-42AC-8CCC-35EE93A1DAC5}" srcOrd="0" destOrd="0" presId="urn:microsoft.com/office/officeart/2005/8/layout/orgChart1"/>
    <dgm:cxn modelId="{EB046C04-D260-42E2-A21C-7110C7BA1C21}" type="presOf" srcId="{A1632647-678C-492E-9237-62392BCF834D}" destId="{9B76A0F3-BB41-4914-BA4C-3F17C3143A74}" srcOrd="0" destOrd="0" presId="urn:microsoft.com/office/officeart/2005/8/layout/orgChart1"/>
    <dgm:cxn modelId="{5171E4DE-752F-4112-A161-325E245E6B58}" type="presOf" srcId="{91336EEB-6A99-4659-A99C-BD23FA847F76}" destId="{7D35B97E-5CDE-4107-BE78-78AF3C6E4451}" srcOrd="1" destOrd="0" presId="urn:microsoft.com/office/officeart/2005/8/layout/orgChart1"/>
    <dgm:cxn modelId="{31CDCBDB-CA4B-4528-ACFF-E5ADEA7D4341}" type="presOf" srcId="{84BA39DF-278B-4077-9943-EF0AF218B9BF}" destId="{BB387C9E-AE83-4B71-997D-07E4BD49A169}" srcOrd="0" destOrd="0" presId="urn:microsoft.com/office/officeart/2005/8/layout/orgChart1"/>
    <dgm:cxn modelId="{8C45CBBC-B89D-4923-9BF2-01BFBE3B15E0}" type="presOf" srcId="{91336EEB-6A99-4659-A99C-BD23FA847F76}" destId="{A431A6F8-5FD0-4269-AD97-C7AC0C0FE005}" srcOrd="0" destOrd="0" presId="urn:microsoft.com/office/officeart/2005/8/layout/orgChart1"/>
    <dgm:cxn modelId="{686EE9C1-244F-441F-A154-D322D7BF6573}" type="presOf" srcId="{84BA39DF-278B-4077-9943-EF0AF218B9BF}" destId="{5D09EF91-FEF3-4AC1-8B71-B6B89D279689}" srcOrd="1" destOrd="0" presId="urn:microsoft.com/office/officeart/2005/8/layout/orgChart1"/>
    <dgm:cxn modelId="{F9FC6011-B8CD-471E-BFCB-93AE02B47B70}" type="presOf" srcId="{6C3C2FE9-608E-41B7-8809-6D2EDB92432D}" destId="{DBE21CB3-EC11-4742-A358-73B6A6FF3A06}" srcOrd="0" destOrd="0" presId="urn:microsoft.com/office/officeart/2005/8/layout/orgChart1"/>
    <dgm:cxn modelId="{DE809E5C-7671-4ACC-873F-400D06C768DB}" type="presOf" srcId="{7985E6B7-CEC6-4827-AB3B-469DA28DCC70}" destId="{CCBC86AB-4899-4668-BDDC-0B0E4D53FCD0}" srcOrd="1" destOrd="0" presId="urn:microsoft.com/office/officeart/2005/8/layout/orgChart1"/>
    <dgm:cxn modelId="{FFC8736E-ADDF-41D6-84BB-BC56B17F7C49}" type="presOf" srcId="{3994BBF1-1A48-45DF-8700-BF845EBC5964}" destId="{279DA1DC-DB36-482A-8408-54E2D5FB81EB}" srcOrd="1" destOrd="0" presId="urn:microsoft.com/office/officeart/2005/8/layout/orgChart1"/>
    <dgm:cxn modelId="{6599C9FC-0637-4EA3-917A-C38961B6E900}" type="presOf" srcId="{5C7D3243-27B8-4051-A5C1-63078E6F6887}" destId="{0C28F7F3-BB06-4A5C-83CA-14ED7D10D096}" srcOrd="0" destOrd="0" presId="urn:microsoft.com/office/officeart/2005/8/layout/orgChart1"/>
    <dgm:cxn modelId="{40D65192-03F0-4DD4-BD20-A7E3A6CCBD65}" type="presOf" srcId="{7985E6B7-CEC6-4827-AB3B-469DA28DCC70}" destId="{741DD52A-AD70-4F4C-987A-7279F59871A8}" srcOrd="0" destOrd="0" presId="urn:microsoft.com/office/officeart/2005/8/layout/orgChart1"/>
    <dgm:cxn modelId="{53B8AF3A-D1F0-45FD-ADEC-E9D1B4F9F4DE}" type="presOf" srcId="{9AE37600-8A30-46D8-8562-908D7EE82C74}" destId="{835A7A85-0E5A-476F-B19C-D9D3670EFF1A}" srcOrd="1" destOrd="0" presId="urn:microsoft.com/office/officeart/2005/8/layout/orgChart1"/>
    <dgm:cxn modelId="{64638E0D-FF42-4629-96C8-E5BDD23EECD0}" srcId="{3994BBF1-1A48-45DF-8700-BF845EBC5964}" destId="{9AE37600-8A30-46D8-8562-908D7EE82C74}" srcOrd="0" destOrd="0" parTransId="{A1632647-678C-492E-9237-62392BCF834D}" sibTransId="{57760ED7-7754-416F-9F7F-C2061C7228CA}"/>
    <dgm:cxn modelId="{5DB7729C-CDF9-4DE2-A1FE-155BE7B1819A}" type="presParOf" srcId="{253A15C0-79C8-4C0C-9EFC-69FB1740B610}" destId="{5DC5AF48-EBFA-4719-B757-B1AA67EDB35F}" srcOrd="0" destOrd="0" presId="urn:microsoft.com/office/officeart/2005/8/layout/orgChart1"/>
    <dgm:cxn modelId="{BC9FD840-64B3-4FA2-8F85-0F017102F9DD}" type="presParOf" srcId="{5DC5AF48-EBFA-4719-B757-B1AA67EDB35F}" destId="{B9309BE8-2794-4A3A-A0BC-2316F4AB3036}" srcOrd="0" destOrd="0" presId="urn:microsoft.com/office/officeart/2005/8/layout/orgChart1"/>
    <dgm:cxn modelId="{56C0A50D-10F8-4655-B520-F78F025B13EB}" type="presParOf" srcId="{B9309BE8-2794-4A3A-A0BC-2316F4AB3036}" destId="{9862D216-A9B2-4173-9095-71916A6CCC94}" srcOrd="0" destOrd="0" presId="urn:microsoft.com/office/officeart/2005/8/layout/orgChart1"/>
    <dgm:cxn modelId="{F4E4D318-B2AB-4961-B1BB-4AA3D191D4F0}" type="presParOf" srcId="{B9309BE8-2794-4A3A-A0BC-2316F4AB3036}" destId="{279DA1DC-DB36-482A-8408-54E2D5FB81EB}" srcOrd="1" destOrd="0" presId="urn:microsoft.com/office/officeart/2005/8/layout/orgChart1"/>
    <dgm:cxn modelId="{95E40557-06A7-442B-93F9-9744B636E3CC}" type="presParOf" srcId="{5DC5AF48-EBFA-4719-B757-B1AA67EDB35F}" destId="{13D8DF1E-2A9B-4299-B519-2F88D09BF2DD}" srcOrd="1" destOrd="0" presId="urn:microsoft.com/office/officeart/2005/8/layout/orgChart1"/>
    <dgm:cxn modelId="{ABFB80DE-5768-434A-B394-9B4F719EE256}" type="presParOf" srcId="{13D8DF1E-2A9B-4299-B519-2F88D09BF2DD}" destId="{9B76A0F3-BB41-4914-BA4C-3F17C3143A74}" srcOrd="0" destOrd="0" presId="urn:microsoft.com/office/officeart/2005/8/layout/orgChart1"/>
    <dgm:cxn modelId="{DC61960E-06AC-4CFC-A503-AC50DA5C369D}" type="presParOf" srcId="{13D8DF1E-2A9B-4299-B519-2F88D09BF2DD}" destId="{3D1CF329-BD91-4343-A29C-8B9BFCE4AEBD}" srcOrd="1" destOrd="0" presId="urn:microsoft.com/office/officeart/2005/8/layout/orgChart1"/>
    <dgm:cxn modelId="{2E1757BE-B5AF-4AFB-A806-D613B70F210E}" type="presParOf" srcId="{3D1CF329-BD91-4343-A29C-8B9BFCE4AEBD}" destId="{D66C71A4-85EC-47CD-B740-90D7AD4B76E1}" srcOrd="0" destOrd="0" presId="urn:microsoft.com/office/officeart/2005/8/layout/orgChart1"/>
    <dgm:cxn modelId="{FBC6E960-29E3-4518-856E-494B8B32218B}" type="presParOf" srcId="{D66C71A4-85EC-47CD-B740-90D7AD4B76E1}" destId="{29FF956C-7AD6-4727-8CD3-33FE61F640A8}" srcOrd="0" destOrd="0" presId="urn:microsoft.com/office/officeart/2005/8/layout/orgChart1"/>
    <dgm:cxn modelId="{5ADB3E83-A041-4EA8-8DA3-CC0AB02BBEF6}" type="presParOf" srcId="{D66C71A4-85EC-47CD-B740-90D7AD4B76E1}" destId="{835A7A85-0E5A-476F-B19C-D9D3670EFF1A}" srcOrd="1" destOrd="0" presId="urn:microsoft.com/office/officeart/2005/8/layout/orgChart1"/>
    <dgm:cxn modelId="{93C8E7C1-392A-416A-9B47-899CD4245C08}" type="presParOf" srcId="{3D1CF329-BD91-4343-A29C-8B9BFCE4AEBD}" destId="{D1134A15-2AF5-4D6C-B010-74E06031D839}" srcOrd="1" destOrd="0" presId="urn:microsoft.com/office/officeart/2005/8/layout/orgChart1"/>
    <dgm:cxn modelId="{3D978EBD-7701-4B62-8FB2-6079E38DBFE5}" type="presParOf" srcId="{3D1CF329-BD91-4343-A29C-8B9BFCE4AEBD}" destId="{B8E7F4C2-92D0-48AF-AE73-92E680DB7B5F}" srcOrd="2" destOrd="0" presId="urn:microsoft.com/office/officeart/2005/8/layout/orgChart1"/>
    <dgm:cxn modelId="{D5E5BAC5-6B69-4558-AA71-5D404CDE28CF}" type="presParOf" srcId="{13D8DF1E-2A9B-4299-B519-2F88D09BF2DD}" destId="{4944E356-6BD7-42AC-8CCC-35EE93A1DAC5}" srcOrd="2" destOrd="0" presId="urn:microsoft.com/office/officeart/2005/8/layout/orgChart1"/>
    <dgm:cxn modelId="{B8742F2B-3F43-459D-8EED-CC040934C4F8}" type="presParOf" srcId="{13D8DF1E-2A9B-4299-B519-2F88D09BF2DD}" destId="{DA192155-F4F8-4901-8F1F-3FABBC3D56B1}" srcOrd="3" destOrd="0" presId="urn:microsoft.com/office/officeart/2005/8/layout/orgChart1"/>
    <dgm:cxn modelId="{EFB36A9A-1C47-4892-8613-589F692222A2}" type="presParOf" srcId="{DA192155-F4F8-4901-8F1F-3FABBC3D56B1}" destId="{973F2F11-4265-447E-9D47-2EC6FB1E6683}" srcOrd="0" destOrd="0" presId="urn:microsoft.com/office/officeart/2005/8/layout/orgChart1"/>
    <dgm:cxn modelId="{9DF030A1-521E-496C-8864-6595EAF0DEA9}" type="presParOf" srcId="{973F2F11-4265-447E-9D47-2EC6FB1E6683}" destId="{741DD52A-AD70-4F4C-987A-7279F59871A8}" srcOrd="0" destOrd="0" presId="urn:microsoft.com/office/officeart/2005/8/layout/orgChart1"/>
    <dgm:cxn modelId="{743665B0-6438-4DE4-9C3E-8FC46F06AF8E}" type="presParOf" srcId="{973F2F11-4265-447E-9D47-2EC6FB1E6683}" destId="{CCBC86AB-4899-4668-BDDC-0B0E4D53FCD0}" srcOrd="1" destOrd="0" presId="urn:microsoft.com/office/officeart/2005/8/layout/orgChart1"/>
    <dgm:cxn modelId="{54C830FD-BAE8-4787-9741-9D2B20E2FB9D}" type="presParOf" srcId="{DA192155-F4F8-4901-8F1F-3FABBC3D56B1}" destId="{FF9F7AF6-6F54-4684-AA9C-EF16404B6DBC}" srcOrd="1" destOrd="0" presId="urn:microsoft.com/office/officeart/2005/8/layout/orgChart1"/>
    <dgm:cxn modelId="{A6D3C882-989C-4218-8306-9E1466B3FF8A}" type="presParOf" srcId="{DA192155-F4F8-4901-8F1F-3FABBC3D56B1}" destId="{E7963A7A-CD79-4782-AA29-F00C71EE2553}" srcOrd="2" destOrd="0" presId="urn:microsoft.com/office/officeart/2005/8/layout/orgChart1"/>
    <dgm:cxn modelId="{F2A2C189-A236-40E4-B224-D8CA9B6B84FC}" type="presParOf" srcId="{5DC5AF48-EBFA-4719-B757-B1AA67EDB35F}" destId="{D9325B9A-335B-4ECA-9AC5-C5F53DA30BCD}" srcOrd="2" destOrd="0" presId="urn:microsoft.com/office/officeart/2005/8/layout/orgChart1"/>
    <dgm:cxn modelId="{D4A161DB-D5FD-4E66-942D-FBBA036F8B3C}" type="presParOf" srcId="{253A15C0-79C8-4C0C-9EFC-69FB1740B610}" destId="{8451CE46-C2F6-43F1-A484-E0087FF0EDCA}" srcOrd="1" destOrd="0" presId="urn:microsoft.com/office/officeart/2005/8/layout/orgChart1"/>
    <dgm:cxn modelId="{EFD0489B-8E7D-49B2-8847-61C938E1139E}" type="presParOf" srcId="{8451CE46-C2F6-43F1-A484-E0087FF0EDCA}" destId="{B451A824-C1C7-490F-B1A5-463DCD6FB371}" srcOrd="0" destOrd="0" presId="urn:microsoft.com/office/officeart/2005/8/layout/orgChart1"/>
    <dgm:cxn modelId="{CD0EFE46-AB88-4F92-9098-BDB530B97945}" type="presParOf" srcId="{B451A824-C1C7-490F-B1A5-463DCD6FB371}" destId="{77C5B2D0-E4B6-49B3-943B-5C44C9215588}" srcOrd="0" destOrd="0" presId="urn:microsoft.com/office/officeart/2005/8/layout/orgChart1"/>
    <dgm:cxn modelId="{132B3BAF-65CA-40AB-A5D5-96225616AFD4}" type="presParOf" srcId="{B451A824-C1C7-490F-B1A5-463DCD6FB371}" destId="{F6E4B99F-2E65-486D-A944-6BE462086B8E}" srcOrd="1" destOrd="0" presId="urn:microsoft.com/office/officeart/2005/8/layout/orgChart1"/>
    <dgm:cxn modelId="{06FC48C2-0DF1-41F2-AAF8-072321B0FAA7}" type="presParOf" srcId="{8451CE46-C2F6-43F1-A484-E0087FF0EDCA}" destId="{8202F168-672C-418E-89E6-830E6ACE66D0}" srcOrd="1" destOrd="0" presId="urn:microsoft.com/office/officeart/2005/8/layout/orgChart1"/>
    <dgm:cxn modelId="{D966B861-98C8-4FD0-B85A-EC9AE2458F14}" type="presParOf" srcId="{8202F168-672C-418E-89E6-830E6ACE66D0}" destId="{0C28F7F3-BB06-4A5C-83CA-14ED7D10D096}" srcOrd="0" destOrd="0" presId="urn:microsoft.com/office/officeart/2005/8/layout/orgChart1"/>
    <dgm:cxn modelId="{074F850B-6034-44A2-8469-C986C31A3DC7}" type="presParOf" srcId="{8202F168-672C-418E-89E6-830E6ACE66D0}" destId="{9A1218E7-69A9-47F1-8BC7-7E46C6247E0B}" srcOrd="1" destOrd="0" presId="urn:microsoft.com/office/officeart/2005/8/layout/orgChart1"/>
    <dgm:cxn modelId="{74E556E6-FC88-49B6-AD55-CC84AD2A9A91}" type="presParOf" srcId="{9A1218E7-69A9-47F1-8BC7-7E46C6247E0B}" destId="{BB52CCA3-2D09-4AE1-B221-90D7AD1CB386}" srcOrd="0" destOrd="0" presId="urn:microsoft.com/office/officeart/2005/8/layout/orgChart1"/>
    <dgm:cxn modelId="{422B8878-5E53-4C2E-B49E-F61B8577F688}" type="presParOf" srcId="{BB52CCA3-2D09-4AE1-B221-90D7AD1CB386}" destId="{BB387C9E-AE83-4B71-997D-07E4BD49A169}" srcOrd="0" destOrd="0" presId="urn:microsoft.com/office/officeart/2005/8/layout/orgChart1"/>
    <dgm:cxn modelId="{D8312CB3-5FED-4DFE-BBCE-02A85AEF3ADF}" type="presParOf" srcId="{BB52CCA3-2D09-4AE1-B221-90D7AD1CB386}" destId="{5D09EF91-FEF3-4AC1-8B71-B6B89D279689}" srcOrd="1" destOrd="0" presId="urn:microsoft.com/office/officeart/2005/8/layout/orgChart1"/>
    <dgm:cxn modelId="{BB2D7379-12F8-46FF-94F5-FD6FBCCAAC3F}" type="presParOf" srcId="{9A1218E7-69A9-47F1-8BC7-7E46C6247E0B}" destId="{31809316-6F47-4C60-939C-DD7C00155923}" srcOrd="1" destOrd="0" presId="urn:microsoft.com/office/officeart/2005/8/layout/orgChart1"/>
    <dgm:cxn modelId="{D1A04F07-59F8-486C-B622-C407E536AA85}" type="presParOf" srcId="{9A1218E7-69A9-47F1-8BC7-7E46C6247E0B}" destId="{1C05F3F9-1551-440D-B4D6-41C1AF24D03A}" srcOrd="2" destOrd="0" presId="urn:microsoft.com/office/officeart/2005/8/layout/orgChart1"/>
    <dgm:cxn modelId="{71D60B76-3404-4C3E-99DA-A5AA09458AA6}" type="presParOf" srcId="{8202F168-672C-418E-89E6-830E6ACE66D0}" destId="{DBE21CB3-EC11-4742-A358-73B6A6FF3A06}" srcOrd="2" destOrd="0" presId="urn:microsoft.com/office/officeart/2005/8/layout/orgChart1"/>
    <dgm:cxn modelId="{F9E23382-51F3-4BF9-B0F0-A8C0B254655D}" type="presParOf" srcId="{8202F168-672C-418E-89E6-830E6ACE66D0}" destId="{B0B0394D-0334-475C-A064-8E042BC200A4}" srcOrd="3" destOrd="0" presId="urn:microsoft.com/office/officeart/2005/8/layout/orgChart1"/>
    <dgm:cxn modelId="{117D8AAF-FB4B-4E77-826E-CF184195F56E}" type="presParOf" srcId="{B0B0394D-0334-475C-A064-8E042BC200A4}" destId="{ED7CF766-764C-4334-AF19-BDE4318854F3}" srcOrd="0" destOrd="0" presId="urn:microsoft.com/office/officeart/2005/8/layout/orgChart1"/>
    <dgm:cxn modelId="{72C2A55D-7E93-434E-B468-1D60454CFA68}" type="presParOf" srcId="{ED7CF766-764C-4334-AF19-BDE4318854F3}" destId="{A431A6F8-5FD0-4269-AD97-C7AC0C0FE005}" srcOrd="0" destOrd="0" presId="urn:microsoft.com/office/officeart/2005/8/layout/orgChart1"/>
    <dgm:cxn modelId="{82AD68C0-6BCA-41F2-87E6-F057A5E0C624}" type="presParOf" srcId="{ED7CF766-764C-4334-AF19-BDE4318854F3}" destId="{7D35B97E-5CDE-4107-BE78-78AF3C6E4451}" srcOrd="1" destOrd="0" presId="urn:microsoft.com/office/officeart/2005/8/layout/orgChart1"/>
    <dgm:cxn modelId="{57FED3FD-7A8B-46F3-B471-634E11CA2657}" type="presParOf" srcId="{B0B0394D-0334-475C-A064-8E042BC200A4}" destId="{EE8A5480-25B1-4ADC-9203-D9969FF9C93C}" srcOrd="1" destOrd="0" presId="urn:microsoft.com/office/officeart/2005/8/layout/orgChart1"/>
    <dgm:cxn modelId="{81A76527-985A-4EFF-8823-78C5ACCC9133}" type="presParOf" srcId="{B0B0394D-0334-475C-A064-8E042BC200A4}" destId="{40575710-A689-49E4-BDB3-1D857632285A}" srcOrd="2" destOrd="0" presId="urn:microsoft.com/office/officeart/2005/8/layout/orgChart1"/>
    <dgm:cxn modelId="{162D7862-1271-40B7-B009-DB32EFE0DC6B}" type="presParOf" srcId="{8451CE46-C2F6-43F1-A484-E0087FF0EDCA}" destId="{08BEC393-36D9-4601-B7F7-8E15E29D9431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CA6C-82BE-46E8-8D12-9DE328CD2D5F}" type="datetimeFigureOut">
              <a:rPr lang="pl-PL" smtClean="0"/>
              <a:t>2019-06-25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07B8-D009-4212-AF4A-07B55AC9A1B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CA6C-82BE-46E8-8D12-9DE328CD2D5F}" type="datetimeFigureOut">
              <a:rPr lang="pl-PL" smtClean="0"/>
              <a:t>2019-06-25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07B8-D009-4212-AF4A-07B55AC9A1B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CA6C-82BE-46E8-8D12-9DE328CD2D5F}" type="datetimeFigureOut">
              <a:rPr lang="pl-PL" smtClean="0"/>
              <a:t>2019-06-25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07B8-D009-4212-AF4A-07B55AC9A1B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CA6C-82BE-46E8-8D12-9DE328CD2D5F}" type="datetimeFigureOut">
              <a:rPr lang="pl-PL" smtClean="0"/>
              <a:t>2019-06-25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07B8-D009-4212-AF4A-07B55AC9A1B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CA6C-82BE-46E8-8D12-9DE328CD2D5F}" type="datetimeFigureOut">
              <a:rPr lang="pl-PL" smtClean="0"/>
              <a:t>2019-06-25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07B8-D009-4212-AF4A-07B55AC9A1B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CA6C-82BE-46E8-8D12-9DE328CD2D5F}" type="datetimeFigureOut">
              <a:rPr lang="pl-PL" smtClean="0"/>
              <a:t>2019-06-25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07B8-D009-4212-AF4A-07B55AC9A1B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CA6C-82BE-46E8-8D12-9DE328CD2D5F}" type="datetimeFigureOut">
              <a:rPr lang="pl-PL" smtClean="0"/>
              <a:t>2019-06-25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07B8-D009-4212-AF4A-07B55AC9A1B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CA6C-82BE-46E8-8D12-9DE328CD2D5F}" type="datetimeFigureOut">
              <a:rPr lang="pl-PL" smtClean="0"/>
              <a:t>2019-06-25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07B8-D009-4212-AF4A-07B55AC9A1B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CA6C-82BE-46E8-8D12-9DE328CD2D5F}" type="datetimeFigureOut">
              <a:rPr lang="pl-PL" smtClean="0"/>
              <a:t>2019-06-25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07B8-D009-4212-AF4A-07B55AC9A1B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CA6C-82BE-46E8-8D12-9DE328CD2D5F}" type="datetimeFigureOut">
              <a:rPr lang="pl-PL" smtClean="0"/>
              <a:t>2019-06-25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07B8-D009-4212-AF4A-07B55AC9A1B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CA6C-82BE-46E8-8D12-9DE328CD2D5F}" type="datetimeFigureOut">
              <a:rPr lang="pl-PL" smtClean="0"/>
              <a:t>2019-06-25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07B8-D009-4212-AF4A-07B55AC9A1B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7CA6C-82BE-46E8-8D12-9DE328CD2D5F}" type="datetimeFigureOut">
              <a:rPr lang="pl-PL" smtClean="0"/>
              <a:t>2019-06-25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B07B8-D009-4212-AF4A-07B55AC9A1B8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AdSK</dc:creator>
  <cp:lastModifiedBy>AdSK</cp:lastModifiedBy>
  <cp:revision>1</cp:revision>
  <dcterms:created xsi:type="dcterms:W3CDTF">2019-06-25T09:42:05Z</dcterms:created>
  <dcterms:modified xsi:type="dcterms:W3CDTF">2019-06-25T09:44:35Z</dcterms:modified>
</cp:coreProperties>
</file>