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4895-AB7F-4D5F-BE80-2C9D4E93AB66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C78C-FEC0-4300-A79F-5A5B70FE8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36696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f</a:t>
            </a:r>
            <a:endParaRPr lang="en-US" dirty="0" smtClean="0"/>
          </a:p>
          <a:p>
            <a:pPr marL="400050" indent="-400050">
              <a:buFont typeface="+mj-lt"/>
              <a:buAutoNum type="romanUcPeriod" startAt="2"/>
            </a:pPr>
            <a:r>
              <a:rPr lang="en-US" dirty="0" smtClean="0"/>
              <a:t>B</a:t>
            </a:r>
          </a:p>
          <a:p>
            <a:pPr marL="400050" indent="-400050">
              <a:buFont typeface="+mj-lt"/>
              <a:buAutoNum type="romanUcPeriod" startAt="2"/>
            </a:pPr>
            <a:r>
              <a:rPr lang="en-US" dirty="0"/>
              <a:t>7</a:t>
            </a:r>
            <a:endParaRPr lang="en-US" dirty="0" smtClean="0"/>
          </a:p>
          <a:p>
            <a:pPr marL="342900" indent="-342900">
              <a:buFont typeface="+mj-lt"/>
              <a:buAutoNum type="alphaUcPeriod" startAt="3"/>
            </a:pPr>
            <a:r>
              <a:rPr lang="en-US" dirty="0" smtClean="0"/>
              <a:t>C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n-US" dirty="0"/>
              <a:t>y</a:t>
            </a:r>
            <a:endParaRPr lang="en-US" dirty="0" smtClean="0"/>
          </a:p>
          <a:p>
            <a:pPr marL="400050" indent="-400050">
              <a:buFont typeface="+mj-lt"/>
              <a:buAutoNum type="romanLcPeriod" startAt="4"/>
            </a:pPr>
            <a:r>
              <a:rPr lang="en-US" dirty="0" smtClean="0"/>
              <a:t>4</a:t>
            </a:r>
          </a:p>
          <a:p>
            <a:pPr marL="400050" indent="-400050">
              <a:buFont typeface="+mj-lt"/>
              <a:buAutoNum type="romanLcPeriod" startAt="4"/>
            </a:pPr>
            <a:r>
              <a:rPr lang="en-US" dirty="0"/>
              <a:t>5</a:t>
            </a:r>
            <a:endParaRPr lang="en-US" dirty="0" smtClean="0"/>
          </a:p>
          <a:p>
            <a:pPr marL="342900" indent="-342900">
              <a:buFont typeface="+mj-lt"/>
              <a:buAutoNum type="alphaLcParenR" startAt="6"/>
            </a:pPr>
            <a:r>
              <a:rPr lang="en-US" dirty="0" smtClean="0"/>
              <a:t>F</a:t>
            </a:r>
          </a:p>
          <a:p>
            <a:pPr marL="342900" indent="-342900">
              <a:buFont typeface="+mj-lt"/>
              <a:buAutoNum type="alphaLcParenR" startAt="6"/>
            </a:pPr>
            <a:r>
              <a:rPr lang="en-US" dirty="0"/>
              <a:t>0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PDF Solutions,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Tobias Burnus</dc:creator>
  <cp:lastModifiedBy>synerzip</cp:lastModifiedBy>
  <cp:revision>16</cp:revision>
  <dcterms:created xsi:type="dcterms:W3CDTF">2014-09-15T13:22:56Z</dcterms:created>
  <dcterms:modified xsi:type="dcterms:W3CDTF">2015-03-26T11:57:24Z</dcterms:modified>
</cp:coreProperties>
</file>