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8640763" cy="57594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4" userDrawn="1">
          <p15:clr>
            <a:srgbClr val="A4A3A4"/>
          </p15:clr>
        </p15:guide>
        <p15:guide id="2" pos="27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8" d="100"/>
          <a:sy n="88" d="100"/>
        </p:scale>
        <p:origin x="72" y="96"/>
      </p:cViewPr>
      <p:guideLst>
        <p:guide orient="horz" pos="1814"/>
        <p:guide pos="27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32000" y="229320"/>
            <a:ext cx="7775640" cy="96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447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32000" y="1347480"/>
            <a:ext cx="7775640" cy="159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37"/>
              </a:spcBef>
              <a:buNone/>
            </a:pPr>
            <a:endParaRPr lang="de-DE" sz="325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32000" y="3092760"/>
            <a:ext cx="7775640" cy="159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37"/>
              </a:spcBef>
              <a:buNone/>
            </a:pPr>
            <a:endParaRPr lang="de-DE" sz="325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32000" y="229320"/>
            <a:ext cx="7775640" cy="96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447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32000" y="1347480"/>
            <a:ext cx="3794400" cy="159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37"/>
              </a:spcBef>
              <a:buNone/>
            </a:pPr>
            <a:endParaRPr lang="de-DE" sz="325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416480" y="1347480"/>
            <a:ext cx="3794400" cy="159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37"/>
              </a:spcBef>
              <a:buNone/>
            </a:pPr>
            <a:endParaRPr lang="de-DE" sz="325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32000" y="3092760"/>
            <a:ext cx="3794400" cy="159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37"/>
              </a:spcBef>
              <a:buNone/>
            </a:pPr>
            <a:endParaRPr lang="de-DE" sz="325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416480" y="3092760"/>
            <a:ext cx="3794400" cy="159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37"/>
              </a:spcBef>
              <a:buNone/>
            </a:pPr>
            <a:endParaRPr lang="de-DE" sz="325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32000" y="229320"/>
            <a:ext cx="7775640" cy="96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447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32000" y="1347480"/>
            <a:ext cx="2503440" cy="159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37"/>
              </a:spcBef>
              <a:buNone/>
            </a:pPr>
            <a:endParaRPr lang="de-DE" sz="325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061080" y="1347480"/>
            <a:ext cx="2503440" cy="159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37"/>
              </a:spcBef>
              <a:buNone/>
            </a:pPr>
            <a:endParaRPr lang="de-DE" sz="325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690160" y="1347480"/>
            <a:ext cx="2503440" cy="159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37"/>
              </a:spcBef>
              <a:buNone/>
            </a:pPr>
            <a:endParaRPr lang="de-DE" sz="325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32000" y="3092760"/>
            <a:ext cx="2503440" cy="159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37"/>
              </a:spcBef>
              <a:buNone/>
            </a:pPr>
            <a:endParaRPr lang="de-DE" sz="325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061080" y="3092760"/>
            <a:ext cx="2503440" cy="159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37"/>
              </a:spcBef>
              <a:buNone/>
            </a:pPr>
            <a:endParaRPr lang="de-DE" sz="325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5690160" y="3092760"/>
            <a:ext cx="2503440" cy="159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37"/>
              </a:spcBef>
              <a:buNone/>
            </a:pPr>
            <a:endParaRPr lang="de-DE" sz="325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32000" y="229320"/>
            <a:ext cx="7775640" cy="96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447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32000" y="1347480"/>
            <a:ext cx="7775640" cy="334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32000" y="229320"/>
            <a:ext cx="7775640" cy="96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447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32000" y="1347480"/>
            <a:ext cx="7775640" cy="334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37"/>
              </a:spcBef>
              <a:buNone/>
            </a:pPr>
            <a:endParaRPr lang="de-DE" sz="325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32000" y="229320"/>
            <a:ext cx="7775640" cy="96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447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32000" y="1347480"/>
            <a:ext cx="3794400" cy="334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37"/>
              </a:spcBef>
              <a:buNone/>
            </a:pPr>
            <a:endParaRPr lang="de-DE" sz="325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416480" y="1347480"/>
            <a:ext cx="3794400" cy="334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37"/>
              </a:spcBef>
              <a:buNone/>
            </a:pPr>
            <a:endParaRPr lang="de-DE" sz="325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32000" y="229320"/>
            <a:ext cx="7775640" cy="96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447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32000" y="229320"/>
            <a:ext cx="7775640" cy="44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32000" y="229320"/>
            <a:ext cx="7775640" cy="96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447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32000" y="1347480"/>
            <a:ext cx="3794400" cy="159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37"/>
              </a:spcBef>
              <a:buNone/>
            </a:pPr>
            <a:endParaRPr lang="de-DE" sz="325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416480" y="1347480"/>
            <a:ext cx="3794400" cy="334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37"/>
              </a:spcBef>
              <a:buNone/>
            </a:pPr>
            <a:endParaRPr lang="de-DE" sz="325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32000" y="3092760"/>
            <a:ext cx="3794400" cy="159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37"/>
              </a:spcBef>
              <a:buNone/>
            </a:pPr>
            <a:endParaRPr lang="de-DE" sz="325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32000" y="229320"/>
            <a:ext cx="7775640" cy="96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447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32000" y="1347480"/>
            <a:ext cx="3794400" cy="334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37"/>
              </a:spcBef>
              <a:buNone/>
            </a:pPr>
            <a:endParaRPr lang="de-DE" sz="325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416480" y="1347480"/>
            <a:ext cx="3794400" cy="159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37"/>
              </a:spcBef>
              <a:buNone/>
            </a:pPr>
            <a:endParaRPr lang="de-DE" sz="325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416480" y="3092760"/>
            <a:ext cx="3794400" cy="159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37"/>
              </a:spcBef>
              <a:buNone/>
            </a:pPr>
            <a:endParaRPr lang="de-DE" sz="325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32000" y="229320"/>
            <a:ext cx="7775640" cy="96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447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32000" y="1347480"/>
            <a:ext cx="3794400" cy="159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37"/>
              </a:spcBef>
              <a:buNone/>
            </a:pPr>
            <a:endParaRPr lang="de-DE" sz="325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416480" y="1347480"/>
            <a:ext cx="3794400" cy="159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37"/>
              </a:spcBef>
              <a:buNone/>
            </a:pPr>
            <a:endParaRPr lang="de-DE" sz="325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32000" y="3092760"/>
            <a:ext cx="7775640" cy="159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37"/>
              </a:spcBef>
              <a:buNone/>
            </a:pPr>
            <a:endParaRPr lang="de-DE" sz="325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32000" y="229320"/>
            <a:ext cx="7775640" cy="96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de-DE" sz="447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32000" y="1347480"/>
            <a:ext cx="7775640" cy="334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3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5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4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5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4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73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29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29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29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29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rrowVert270"/>
          <p:cNvSpPr/>
          <p:nvPr/>
        </p:nvSpPr>
        <p:spPr>
          <a:xfrm>
            <a:off x="324883" y="82188"/>
            <a:ext cx="5760000" cy="2160000"/>
          </a:xfrm>
          <a:prstGeom prst="rightArrow">
            <a:avLst>
              <a:gd name="adj1" fmla="val 59907"/>
              <a:gd name="adj2" fmla="val 131808"/>
            </a:avLst>
          </a:prstGeom>
          <a:solidFill>
            <a:schemeClr val="accent3">
              <a:lumMod val="20000"/>
              <a:lumOff val="80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vert270" lIns="720000" tIns="360000" rIns="0" bIns="0" anchor="t">
            <a:noAutofit/>
          </a:bodyPr>
          <a:lstStyle/>
          <a:p>
            <a:r>
              <a:rPr lang="de-DE" sz="900" b="0" strike="noStrike" spc="-1">
                <a:latin typeface="Courier New"/>
                <a:ea typeface="MS PGothic"/>
              </a:rPr>
              <a:t>a b c d e f g h i j k l m n o p q r s t u v w x y z </a:t>
            </a:r>
            <a:r>
              <a:rPr lang="de-DE" sz="900" b="0" strike="noStrike" spc="-1">
                <a:latin typeface="Courier New"/>
              </a:rPr>
              <a:t>a b c d e f g h i j k l m n o p q r s t u v w x y z </a:t>
            </a:r>
            <a:r>
              <a:rPr lang="de-DE" sz="900" b="0" strike="noStrike" spc="-1">
                <a:latin typeface="Courier New"/>
                <a:ea typeface="MS PGothic"/>
              </a:rPr>
              <a:t>a b c d e f g h i j k l m n o p q r s t u v w x y z </a:t>
            </a:r>
            <a:r>
              <a:rPr lang="de-DE" sz="900" b="0" strike="noStrike" spc="-1">
                <a:latin typeface="Courier New"/>
              </a:rPr>
              <a:t>a b c d e f g h i j k l m n o p q r s t u v w x y z </a:t>
            </a:r>
            <a:r>
              <a:rPr lang="de-DE" sz="900" b="0" strike="noStrike" spc="-1">
                <a:latin typeface="Courier New"/>
                <a:ea typeface="MS PGothic"/>
              </a:rPr>
              <a:t>a b c d e f g h i j k l m n o p q r s t u v w x y z</a:t>
            </a:r>
            <a:endParaRPr lang="de-DE" sz="900" b="0" strike="noStrike" spc="-1">
              <a:latin typeface="Courier New"/>
            </a:endParaRPr>
          </a:p>
        </p:txBody>
      </p:sp>
      <p:sp>
        <p:nvSpPr>
          <p:cNvPr id="3" name="ArrowVert90">
            <a:extLst>
              <a:ext uri="{FF2B5EF4-FFF2-40B4-BE49-F238E27FC236}">
                <a16:creationId xmlns:a16="http://schemas.microsoft.com/office/drawing/2014/main" id="{A09FDDE5-1CED-2049-8FFE-F2835610A018}"/>
              </a:ext>
            </a:extLst>
          </p:cNvPr>
          <p:cNvSpPr/>
          <p:nvPr/>
        </p:nvSpPr>
        <p:spPr>
          <a:xfrm>
            <a:off x="324883" y="3413745"/>
            <a:ext cx="5760000" cy="2160000"/>
          </a:xfrm>
          <a:prstGeom prst="rightArrow">
            <a:avLst>
              <a:gd name="adj1" fmla="val 59907"/>
              <a:gd name="adj2" fmla="val 131808"/>
            </a:avLst>
          </a:prstGeom>
          <a:solidFill>
            <a:schemeClr val="accent1">
              <a:lumMod val="20000"/>
              <a:lumOff val="80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vert" lIns="720000" tIns="360000" rIns="0" bIns="0" anchor="t">
            <a:noAutofit/>
          </a:bodyPr>
          <a:lstStyle/>
          <a:p>
            <a:r>
              <a:rPr lang="de-DE" sz="900" b="0" strike="noStrike" spc="-1">
                <a:latin typeface="Courier New"/>
                <a:ea typeface="MS PGothic"/>
              </a:rPr>
              <a:t>a b c d e f g h i j k l m n o p q r s t u v w x y z </a:t>
            </a:r>
            <a:r>
              <a:rPr lang="de-DE" sz="900" b="0" strike="noStrike" spc="-1">
                <a:latin typeface="Courier New"/>
              </a:rPr>
              <a:t>a b c d e f g h i j k l m n o p q r s t u v w x y z </a:t>
            </a:r>
            <a:r>
              <a:rPr lang="de-DE" sz="900" b="0" strike="noStrike" spc="-1">
                <a:latin typeface="Courier New"/>
                <a:ea typeface="MS PGothic"/>
              </a:rPr>
              <a:t>a b c d e f g h i j k l m n o p q r s t u v w x y z </a:t>
            </a:r>
            <a:r>
              <a:rPr lang="de-DE" sz="900" b="0" strike="noStrike" spc="-1">
                <a:latin typeface="Courier New"/>
              </a:rPr>
              <a:t>a b c d e f g h i j k l m n o p q r s t u v w x y z </a:t>
            </a:r>
            <a:r>
              <a:rPr lang="de-DE" sz="900" b="0" strike="noStrike" spc="-1">
                <a:latin typeface="Courier New"/>
                <a:ea typeface="MS PGothic"/>
              </a:rPr>
              <a:t>a b c d e f g h i j k l m n o p q r s t u v w x y z</a:t>
            </a:r>
            <a:endParaRPr lang="de-DE" sz="900" b="0" strike="noStrike" spc="-1">
              <a:latin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260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Courier New</vt:lpstr>
      <vt:lpstr>Symbol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24x16impress</dc:title>
  <dc:subject/>
  <dc:creator>Regina Henschel</dc:creator>
  <dc:description/>
  <cp:lastModifiedBy>Regina Henschel</cp:lastModifiedBy>
  <cp:revision>11</cp:revision>
  <dcterms:created xsi:type="dcterms:W3CDTF">2022-07-02T13:19:06Z</dcterms:created>
  <dcterms:modified xsi:type="dcterms:W3CDTF">2022-07-02T16:24:03Z</dcterms:modified>
  <dc:language>de-DE</dc:language>
</cp:coreProperties>
</file>