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DA5D-BB4F-432E-812F-CEE4F11A1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946E6-AF87-4829-BE39-7F7758D45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7F0C-080C-4B63-B063-33A1CCED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5249-580A-4EDE-A3ED-F4DA33FB00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5517-FA09-4846-BDEF-DDF6B0B7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9FDF-B5C7-4654-B894-3C526B39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2E9F-8B3F-44CA-A091-CEDBC131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4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A58C7-87F5-4CC4-9B91-91D09523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71E48-EB3E-42B6-B363-4319DF88C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1EE2D-36CE-4CBE-BABF-06D736E51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65249-580A-4EDE-A3ED-F4DA33FB00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1626E-53DD-493E-ACFD-65FA55112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6946-B1F2-47E8-965D-D4377DD5F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B2E9F-8B3F-44CA-A091-CEDBC131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2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61022E-A9C6-44CE-84DB-26D9BC18F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42456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05566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37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1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09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2022-05-04T15:15:54Z</dcterms:created>
  <dcterms:modified xsi:type="dcterms:W3CDTF">2022-05-04T15:16:01Z</dcterms:modified>
</cp:coreProperties>
</file>