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9038-B31B-DAE8-A027-F7B2DA565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43DB3-57F9-ADB0-B45A-0142ADA7D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2FAAA-9F39-7E0D-E37F-4471F6E3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62A-F02A-42F4-B4F5-598496E522F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26E5F-E1F8-0E35-1D02-F58E1434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32B2C-C73E-3CA4-C6D6-3131AE16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8748-14E2-478C-BBD3-9041558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0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1A49-761E-088D-F724-BBE8E85C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10297-1321-CE92-6517-6CF8A247B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B3BFE-6E77-D22F-0CEB-BDFCF980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62A-F02A-42F4-B4F5-598496E522F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3EECB-30F0-E737-4EBC-04397C675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B738-9CEE-1D7A-56ED-F7F39AC7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8748-14E2-478C-BBD3-9041558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E0B4B-C9EE-9F7B-E8B6-DDFF08885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3371E-7554-BE3A-FCB8-00006ED70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42ED-9B13-217F-A390-CD352B99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62A-F02A-42F4-B4F5-598496E522F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CF205-C3D9-D77D-686F-CD5089CC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4E457-EB55-5D5F-927B-EAE9EB46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8748-14E2-478C-BBD3-9041558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6521-6D3D-85D0-AE46-B439E42F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B3509-884D-51DC-2C1C-57D423DE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5172-440C-40D8-FB59-CFB092EFB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62A-F02A-42F4-B4F5-598496E522F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C342F-1922-7A44-62E3-53CFDF333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69C86-2C53-ED82-A6ED-D255130A8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8748-14E2-478C-BBD3-9041558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5751-9C87-F969-505A-2C063010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A6BF1-56E8-4ABC-9473-35625F4E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85B8D-8DFF-E012-5582-A2EA0426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62A-F02A-42F4-B4F5-598496E522F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BC708-B892-670E-2C9F-ADC2C916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F5AB9-E2A8-3F88-424D-5E05AA30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8748-14E2-478C-BBD3-9041558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6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990D-2A50-BF6D-8EDE-894A6003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77AFF-09E2-3014-3E1D-7CDD2ADE58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A8861-26F0-2942-2C32-EF55B0B7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2F455-D875-86F5-7FE4-5873B703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62A-F02A-42F4-B4F5-598496E522F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277B9-1995-120B-B3D5-CC93A3C0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7C320-6244-0FA4-3DF7-E7D44AB6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8748-14E2-478C-BBD3-9041558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8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172A-4849-52AD-AACF-F3B21470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EDC98-192C-4F3D-4A84-4C40E0A32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0B0A5-7150-A396-5508-EE6922B47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B326E-70C1-D1F9-7FE6-103A0551E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77F08-DE64-F7CF-91A7-31065C7CA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FD91C-11EE-4EB9-617F-00C6E4F4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62A-F02A-42F4-B4F5-598496E522F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03EF6C-51B3-33E0-9A2B-8F7E5967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2BCCB-A1AC-1A12-F21A-61F78EA7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8748-14E2-478C-BBD3-9041558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52C4-8141-E463-B60F-0974FFA7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4550C-419C-3439-EE6D-61B29B7F6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62A-F02A-42F4-B4F5-598496E522F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74105-EE03-0A84-1E38-8D586BAE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DB151-1991-B0C6-AA0F-03BD10E0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8748-14E2-478C-BBD3-9041558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4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DA415-BB81-319B-91F9-DA313EEB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62A-F02A-42F4-B4F5-598496E522F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44FE3-20D1-671D-3F3B-FBB14DE1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88FD3-3CA6-07AC-6894-3CE4D831A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8748-14E2-478C-BBD3-9041558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5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9B8A-2BD7-DC14-E294-A0A82E4D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3BDD-886E-9818-50C1-3AE83AFBC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6D657-094B-A6C0-8DFB-4D4E2FB2C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8CEA5-6DB8-27D2-1195-E8215FA8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62A-F02A-42F4-B4F5-598496E522F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4E4FD-BEB8-FC46-25D6-8F924318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C0992-D432-ED51-C283-0FFF2BD0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8748-14E2-478C-BBD3-9041558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8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E207-BD53-3A34-95AC-3764B8BD5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36024E-F7D8-EF34-C57C-DEAADD764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A6963-FED1-0C09-0449-8BA95F47C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F3709-8DD9-C132-47DE-E4DA83DC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562A-F02A-42F4-B4F5-598496E522F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4DB5E-7C3F-3B98-1CCF-C2AF99C2A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C9D26-61BA-5439-CE82-8D75E707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88748-14E2-478C-BBD3-9041558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D0F82-D1E6-C14E-951D-0F503B74B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A60F1-3396-DC30-91AE-AD921D63A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ED898-EB2F-3F52-178E-DF74A5770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5562A-F02A-42F4-B4F5-598496E522F9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4ACED-1132-F56F-A335-26EE3A094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61B30-6E32-B4F6-790C-72F774A0D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988748-14E2-478C-BBD3-9041558DC2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unched Tape 4">
            <a:extLst>
              <a:ext uri="{FF2B5EF4-FFF2-40B4-BE49-F238E27FC236}">
                <a16:creationId xmlns:a16="http://schemas.microsoft.com/office/drawing/2014/main" id="{62372457-ABFC-BA14-AA71-6D723F8AB810}"/>
              </a:ext>
            </a:extLst>
          </p:cNvPr>
          <p:cNvSpPr/>
          <p:nvPr/>
        </p:nvSpPr>
        <p:spPr>
          <a:xfrm>
            <a:off x="4933025" y="2621132"/>
            <a:ext cx="2325949" cy="1615736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Flowchart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9E1D659-62EA-90A7-967C-E98C55BD9B5A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6096000" y="1926454"/>
            <a:ext cx="1162976" cy="8562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F368E49-B7C1-0C4C-C632-9E76D4278017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6096000" y="4075294"/>
            <a:ext cx="1162974" cy="8074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60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3</cp:revision>
  <dcterms:created xsi:type="dcterms:W3CDTF">2024-06-28T14:49:18Z</dcterms:created>
  <dcterms:modified xsi:type="dcterms:W3CDTF">2024-06-28T16:38:32Z</dcterms:modified>
</cp:coreProperties>
</file>