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6B0-F9DE-433E-9EF2-C36781C8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1872-03D2-4A06-BDCA-D511617B8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276E-C91E-441A-A452-81BAFA7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BFBF-A49A-41E6-A3FF-F3E8BA3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0D59-35A2-4677-82B0-1D0C5C3C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5FC-1A06-4B5F-824C-AE9275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88E66-DAE8-4075-976C-BC96CB50F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B59-82CB-47B9-B1F9-91763598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8004-E820-4E8E-9E18-75A393F3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967B-5994-494D-91E9-FA0690A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2002B-4A4C-4DCA-8570-676FADF11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CA7B-74C0-43EE-89F9-7C459AEC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FDF4-97BE-41AB-A51E-C3363C75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7874-3CA9-4D74-95A7-98BAD989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F257-6818-4FDD-8C54-DF393A4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CD3-3773-484A-AC06-6FF25408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CB33-0F0B-4BBD-BAA4-B8DFF963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A94-8AAD-4E97-997E-9255B1E0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70A2-D673-4580-9C20-70AA923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4E11-200B-4D53-85A1-0113DD2E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14A-AB41-4557-BC45-89DC981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51E9-AA97-48E7-9F31-FFE37521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B3EE-3300-4F02-B328-23435C31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49BF-83DD-41FF-A84D-FC19673B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F022-732B-48D2-885C-B743935F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53A9-DC2A-431C-98D3-51AC7878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08B2-27B2-4B89-B238-E994952CF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4CAB-CD7C-4B48-9A63-E6C911D9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70AD-77BB-4AC8-8132-185225BA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F97F8-6592-471B-80DE-2B99509D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2353-9100-4F99-B7BB-85565A8D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1C36-E3EE-45B1-AEBD-1FAEE0BE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C735-6C1B-4963-B75E-8C600F92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3D65-1D0E-4252-A2FC-839850C1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6B3AD-9C7B-4435-BFA2-1C60BDC4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C3BE-766F-4AB8-AA24-0871A7031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9D41D-4221-4756-B6F7-C8625B46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D24DF-5B0E-4C6B-A730-53BFEB1E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FCF54-5F59-4DEC-8AC6-0109B717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8059-04A5-4D6E-B12F-824B1CAB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422B-1D51-42A0-9F66-A7575A01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B8B36-745B-4DAB-BE02-2E9D29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CD7E2-196E-49F8-B629-F8E2943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56A0C-C1A8-4983-8C0D-B505172F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B2293-1F45-4757-81F0-9DDD7890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5AEE-C4BC-4133-9AE7-DCE47E20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22B-74F7-422C-B3A4-D1FEDF42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0C50-ED3A-409C-877C-947B9AEE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1ED8-1678-436E-9F15-02D9F4A7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E7B1-861F-4B1A-B455-ADB2B0F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8717-DB5F-4D9F-A17A-01762116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3121-5913-4BDB-834A-C38EE133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FB4-259F-4EEE-9AE5-BFE7C1E9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B55BC-FF4B-49E2-A04F-56353722A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28CCA-599F-4A67-A8C0-4DD09A67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EE5C-C2D8-4AF0-B841-DB6067C4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526E-0CED-413E-947A-277DED43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3582-53F8-4921-A6A7-A809765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8B595-0F1E-40D1-BBA6-D1418615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6017-7136-4034-AF70-6D165CA9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24A9-0631-411D-9F0B-DAF95690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F19A-0774-4C37-83C0-256E1C4CFF2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F5B6-C7F3-40E6-8A30-D7628DA2B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1532-F131-4AE9-8F82-B139935C3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010E-6061-4BBC-BEDC-B26912FA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D813D-918F-4BC5-BA8A-B7A5A0F35FED}"/>
              </a:ext>
            </a:extLst>
          </p:cNvPr>
          <p:cNvSpPr txBox="1"/>
          <p:nvPr/>
        </p:nvSpPr>
        <p:spPr>
          <a:xfrm>
            <a:off x="1643865" y="1366463"/>
            <a:ext cx="81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0	1	2 	3	4	5	6</a:t>
            </a:r>
          </a:p>
          <a:p>
            <a:endParaRPr lang="en-US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defTabSz="1828800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0	1	2	3	4	5</a:t>
            </a:r>
          </a:p>
        </p:txBody>
      </p:sp>
    </p:spTree>
    <p:extLst>
      <p:ext uri="{BB962C8B-B14F-4D97-AF65-F5344CB8AC3E}">
        <p14:creationId xmlns:p14="http://schemas.microsoft.com/office/powerpoint/2010/main" val="78721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sarper</dc:creator>
  <cp:lastModifiedBy>sarper</cp:lastModifiedBy>
  <cp:revision>1</cp:revision>
  <dcterms:created xsi:type="dcterms:W3CDTF">2023-03-14T08:24:33Z</dcterms:created>
  <dcterms:modified xsi:type="dcterms:W3CDTF">2023-03-14T08:30:26Z</dcterms:modified>
</cp:coreProperties>
</file>