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76B0-F045-4059-A40E-64AF885AF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1E761-ECDD-4D21-A2E4-B56D29FB8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60B6D-F84B-4270-9CB9-17220DA6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A506-C1A8-4CBE-A8E3-302971D10930}" type="datetimeFigureOut">
              <a:rPr lang="en-US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E809-BA6E-445E-8663-D0CF89C3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3ABA5-EB49-413C-9A58-87E22E0E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641B-BFF0-4F7F-A7F5-858DA528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6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5D65-EBDC-4B95-BF09-771FF373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70350-E0D0-4796-9723-4F97599E1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FCEE8-C085-4867-BF13-1FE326B4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A506-C1A8-4CBE-A8E3-302971D10930}" type="datetimeFigureOut">
              <a:rPr lang="en-US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A72A5-7C6C-4265-ADB3-5FAC449F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7F0AF-D7FD-45D9-9B49-F8E1BF70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641B-BFF0-4F7F-A7F5-858DA528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112CA-ECDA-4ABB-BEDE-E6BC71F4C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4D488-530A-4EC0-8BA8-69B9CB886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35BD0-0865-4634-8F0B-B0A32DFE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A506-C1A8-4CBE-A8E3-302971D10930}" type="datetimeFigureOut">
              <a:rPr lang="en-US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B072E-CC64-4540-962B-9A368812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818D-1CF8-4264-B441-C17DABA8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641B-BFF0-4F7F-A7F5-858DA528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F7E1-0764-414A-ADCB-756B6A59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E8095-8B70-4C93-ADED-D83C97770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40D9A-27AC-470F-B2FE-0E3FDEB9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A506-C1A8-4CBE-A8E3-302971D10930}" type="datetimeFigureOut">
              <a:rPr lang="en-US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BFB7C-F2F0-4F75-91BB-3DE0B018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7BF08-0D12-49CD-A377-4DB21F79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641B-BFF0-4F7F-A7F5-858DA528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1B0D-931B-47A9-8F63-5F344425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7FF3F-C7C6-4546-885C-9C8DA8868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2B6AE-8EE6-484C-A697-6DA29CA1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A506-C1A8-4CBE-A8E3-302971D10930}" type="datetimeFigureOut">
              <a:rPr lang="en-US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E0E-B701-4176-81FB-5CEFA32D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0FF15-1C06-444F-BE22-FEB8447E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641B-BFF0-4F7F-A7F5-858DA528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3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5DCB-E54A-48E0-AE54-B1AF3C0F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2027-584D-4838-A209-7937DA930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F7EC2-206C-4E8E-9431-9BAB417DF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FA8A5-BDFF-4BFC-8C81-9EF0F4D3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A506-C1A8-4CBE-A8E3-302971D10930}" type="datetimeFigureOut">
              <a:rPr lang="en-US" smtClean="0"/>
              <a:t>2020-09-17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C0032-D98F-440B-B5AB-036EC50F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25256-73F8-4B3F-A21D-2F01A9B5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641B-BFF0-4F7F-A7F5-858DA528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9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48DD-BBC1-4FCA-AA2F-577BB9EA3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B7B9C-C5C1-4075-9DC3-D81D8BD8F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8C789-7A3D-4689-8385-EFBC9BAF2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98F8B-CDBA-4CB8-B738-F05DD61C5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E5DA7-D3E2-4952-9C07-F9A0E3093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5D8EF-7D69-4318-8AB0-69CF2D57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A506-C1A8-4CBE-A8E3-302971D10930}" type="datetimeFigureOut">
              <a:rPr lang="en-US" smtClean="0"/>
              <a:t>2020-09-17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2ED0F-AE22-45EB-B252-766F5663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85FBB-8780-40F2-A11C-E8B3E56C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641B-BFF0-4F7F-A7F5-858DA528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0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1D8E-A37B-4194-A53C-37E1080C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D2801-306F-4286-93D8-3C8355F9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A506-C1A8-4CBE-A8E3-302971D10930}" type="datetimeFigureOut">
              <a:rPr lang="en-US" smtClean="0"/>
              <a:t>2020-09-17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6F013-C3B6-43CC-A06D-C3283E1E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2C4A1-041F-43D0-9622-6A922958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641B-BFF0-4F7F-A7F5-858DA528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8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0D4F3-19C1-44F2-90F8-244E73A1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A506-C1A8-4CBE-A8E3-302971D10930}" type="datetimeFigureOut">
              <a:rPr lang="en-US" smtClean="0"/>
              <a:t>2020-09-17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515CF-AA3B-4C30-984A-C56556FC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347A9-341B-4DD1-832B-B416AC5C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641B-BFF0-4F7F-A7F5-858DA528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7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C39C-D6E3-4C77-9A2B-A05A0A81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2EEB2-939B-4044-9B07-C455808E5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4A3EA-09E0-4953-ADAD-400660A7C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DE9F6-1E20-4EF4-A066-22290CE0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A506-C1A8-4CBE-A8E3-302971D10930}" type="datetimeFigureOut">
              <a:rPr lang="en-US" smtClean="0"/>
              <a:t>2020-09-17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40B83-1C8D-4B08-89AC-15200744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C3726-7C1A-4ACF-98A5-6FE728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641B-BFF0-4F7F-A7F5-858DA528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8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D0FE-BC03-477E-9BB5-FA47E21C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7E721-1D1E-4BC2-93C8-89494DB46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43677-56C9-4C52-AD62-A3AC012D0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79F75-CFAC-400B-B3F9-52D98438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A506-C1A8-4CBE-A8E3-302971D10930}" type="datetimeFigureOut">
              <a:rPr lang="en-US" smtClean="0"/>
              <a:t>2020-09-17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47D47-2161-402F-BB15-A69D0007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E066F-099B-46E3-BA38-822516AB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641B-BFF0-4F7F-A7F5-858DA528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0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AEE0E-851D-4C83-BC22-440D9521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08298-AA70-4DB4-AEFF-D8188A3FC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107BD-C828-451F-A4C6-EC38DBC27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9A506-C1A8-4CBE-A8E3-302971D10930}" type="datetimeFigureOut">
              <a:rPr lang="en-US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B6D31-FD19-4B41-AA0F-E957E6774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AA508-AF82-4EB9-9E48-A91EE71DA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A641B-BFF0-4F7F-A7F5-858DA528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9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D1E382-C2BA-475C-99A3-738EADEFB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591" y="1508363"/>
            <a:ext cx="2775291" cy="5155708"/>
          </a:xfrm>
          <a:prstGeom prst="parallelogram">
            <a:avLst/>
          </a:prstGeom>
        </p:spPr>
      </p:pic>
    </p:spTree>
    <p:extLst>
      <p:ext uri="{BB962C8B-B14F-4D97-AF65-F5344CB8AC3E}">
        <p14:creationId xmlns:p14="http://schemas.microsoft.com/office/powerpoint/2010/main" val="406277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Miklos</dc:creator>
  <cp:lastModifiedBy>Miklos</cp:lastModifiedBy>
  <cp:revision>1</cp:revision>
  <dcterms:created xsi:type="dcterms:W3CDTF">2020-09-17T07:38:07Z</dcterms:created>
  <dcterms:modified xsi:type="dcterms:W3CDTF">2020-09-17T07:38:13Z</dcterms:modified>
</cp:coreProperties>
</file>