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sldIdLst>
    <p:sldId id="275" r:id="rId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663" autoAdjust="0"/>
  </p:normalViewPr>
  <p:slideViewPr>
    <p:cSldViewPr snapToGrid="0">
      <p:cViewPr>
        <p:scale>
          <a:sx n="250" d="100"/>
          <a:sy n="250" d="100"/>
        </p:scale>
        <p:origin x="-72" y="56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EDC8-5D93-434B-8925-6020DF53158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1D40F-34CF-4C9A-984F-A1A917556B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0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1D40F-34CF-4C9A-984F-A1A917556B6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2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EB2A608-C4D0-4D40-8E0E-79DD9946956B}"/>
              </a:ext>
            </a:extLst>
          </p:cNvPr>
          <p:cNvSpPr txBox="1"/>
          <p:nvPr/>
        </p:nvSpPr>
        <p:spPr>
          <a:xfrm>
            <a:off x="1799445" y="3700187"/>
            <a:ext cx="1497547" cy="155427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tIns="0" rtlCol="0">
            <a:spAutoFit/>
          </a:bodyPr>
          <a:lstStyle/>
          <a:p>
            <a:r>
              <a:rPr lang="en-GB" sz="1400" dirty="0" err="1" smtClean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Autofit</a:t>
            </a:r>
            <a:r>
              <a:rPr lang="en-GB" sz="1400" smtClean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 Custom </a:t>
            </a:r>
            <a:r>
              <a:rPr lang="en-GB" sz="1400" dirty="0" smtClean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Shape </a:t>
            </a:r>
            <a:r>
              <a:rPr lang="en-GB" sz="1400" dirty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forces </a:t>
            </a:r>
            <a:r>
              <a:rPr lang="en-GB" sz="1400" dirty="0" smtClean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Fixed Cell Height </a:t>
            </a:r>
            <a:r>
              <a:rPr lang="en-GB" sz="1400" dirty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even in the </a:t>
            </a:r>
            <a:r>
              <a:rPr lang="en-GB" sz="1400" dirty="0" smtClean="0">
                <a:solidFill>
                  <a:schemeClr val="accent1"/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table. This is seven lines tall, just like table.</a:t>
            </a:r>
            <a:endParaRPr lang="en-GB" sz="1400" dirty="0">
              <a:solidFill>
                <a:schemeClr val="accent1"/>
              </a:solidFill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xmlns="" id="{4574CC90-4962-400D-9ABA-ECA508DEE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40572"/>
              </p:ext>
            </p:extLst>
          </p:nvPr>
        </p:nvGraphicFramePr>
        <p:xfrm>
          <a:off x="0" y="3705081"/>
          <a:ext cx="1798988" cy="1493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0603">
                  <a:extLst>
                    <a:ext uri="{9D8B030D-6E8A-4147-A177-3AD203B41FA5}">
                      <a16:colId xmlns:a16="http://schemas.microsoft.com/office/drawing/2014/main" xmlns="" val="3490957312"/>
                    </a:ext>
                  </a:extLst>
                </a:gridCol>
                <a:gridCol w="418385">
                  <a:extLst>
                    <a:ext uri="{9D8B030D-6E8A-4147-A177-3AD203B41FA5}">
                      <a16:colId xmlns:a16="http://schemas.microsoft.com/office/drawing/2014/main" xmlns="" val="50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Liberation Sans" pitchFamily="34" charset="0"/>
                          <a:ea typeface="Liberation Sans" pitchFamily="34" charset="0"/>
                          <a:cs typeface="Liberation Sans" pitchFamily="34" charset="0"/>
                        </a:rPr>
                        <a:t>One Plus 9 Pro</a:t>
                      </a:r>
                      <a:endParaRPr lang="en-US" sz="1400" noProof="0" dirty="0">
                        <a:latin typeface="Liberation Sans" pitchFamily="34" charset="0"/>
                        <a:ea typeface="Liberation Sans" pitchFamily="34" charset="0"/>
                        <a:cs typeface="Liberation Sans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solidFill>
                            <a:srgbClr val="FF0000"/>
                          </a:solidFill>
                          <a:latin typeface="Liberation Sans" pitchFamily="34" charset="0"/>
                          <a:ea typeface="Liberation Sans" pitchFamily="34" charset="0"/>
                          <a:cs typeface="Liberation Sans" pitchFamily="34" charset="0"/>
                        </a:rPr>
                        <a:t>Qualcomm Snapdragon 888</a:t>
                      </a:r>
                      <a:endParaRPr lang="en-US" sz="1400" noProof="0" dirty="0">
                        <a:solidFill>
                          <a:srgbClr val="FF0000"/>
                        </a:solidFill>
                        <a:latin typeface="Liberation Sans" pitchFamily="34" charset="0"/>
                        <a:ea typeface="Liberation Sans" pitchFamily="34" charset="0"/>
                        <a:cs typeface="Liberation Sans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23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_PEReN">
  <a:themeElements>
    <a:clrScheme name="DesignSystemEtat">
      <a:dk1>
        <a:srgbClr val="00009E"/>
      </a:dk1>
      <a:lt1>
        <a:srgbClr val="FFFFFF"/>
      </a:lt1>
      <a:dk2>
        <a:srgbClr val="FF000F"/>
      </a:dk2>
      <a:lt2>
        <a:srgbClr val="7F7FC8"/>
      </a:lt2>
      <a:accent1>
        <a:srgbClr val="1E1E1E"/>
      </a:accent1>
      <a:accent2>
        <a:srgbClr val="958B62"/>
      </a:accent2>
      <a:accent3>
        <a:srgbClr val="91AE4F"/>
      </a:accent3>
      <a:accent4>
        <a:srgbClr val="169B62"/>
      </a:accent4>
      <a:accent5>
        <a:srgbClr val="E18863"/>
      </a:accent5>
      <a:accent6>
        <a:srgbClr val="FDCF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</TotalTime>
  <Words>30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Thème_PEReN</vt:lpstr>
      <vt:lpstr>PowerPoint Presentation</vt:lpstr>
    </vt:vector>
  </TitlesOfParts>
  <Company>Secrétariat Général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LABOY Florent</dc:creator>
  <dc:description/>
  <cp:lastModifiedBy>JLAutoBuild</cp:lastModifiedBy>
  <cp:revision>307</cp:revision>
  <dcterms:created xsi:type="dcterms:W3CDTF">2021-09-02T15:55:45Z</dcterms:created>
  <dcterms:modified xsi:type="dcterms:W3CDTF">2025-03-24T19:19:06Z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2</vt:r8>
  </property>
  <property fmtid="{D5CDD505-2E9C-101B-9397-08002B2CF9AE}" pid="3" name="Notes">
    <vt:r8>54</vt:r8>
  </property>
  <property fmtid="{D5CDD505-2E9C-101B-9397-08002B2CF9AE}" pid="4" name="PresentationFormat">
    <vt:lpwstr>Grand écran</vt:lpwstr>
  </property>
  <property fmtid="{D5CDD505-2E9C-101B-9397-08002B2CF9AE}" pid="5" name="Slides">
    <vt:i4>9</vt:i4>
  </property>
</Properties>
</file>