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9C-4A96-B15B-9A33A864EF94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9C-4A96-B15B-9A33A864EF94}"/>
              </c:ext>
            </c:extLst>
          </c:dPt>
          <c:dPt>
            <c:idx val="2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9C-4A96-B15B-9A33A864EF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9C-4A96-B15B-9A33A864EF9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99C-4A96-B15B-9A33A864EF94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0-1 Vendor </a:t>
                    </a:r>
                    <a:fld id="{31B885FD-3C15-435A-BF30-23EA3813A1F5}" type="PERCENTAGE">
                      <a:rPr lang="en-US" baseline="0" smtClean="0"/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99C-4A96-B15B-9A33A864EF94}"/>
                </c:ext>
              </c:extLst>
            </c:dLbl>
            <c:dLbl>
              <c:idx val="1"/>
              <c:layout>
                <c:manualLayout>
                  <c:x val="1.8528041496157291E-2"/>
                  <c:y val="-0.1124268554509352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>
                        <a:solidFill>
                          <a:schemeClr val="bg1"/>
                        </a:solidFill>
                      </a:rPr>
                      <a:t>2 Vendors</a:t>
                    </a:r>
                    <a:r>
                      <a:rPr lang="en-US" baseline="0">
                        <a:solidFill>
                          <a:schemeClr val="bg1"/>
                        </a:solidFill>
                      </a:rPr>
                      <a:t>
</a:t>
                    </a:r>
                    <a:fld id="{5F58255D-D2AD-47AD-A916-CC68EABAF308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bg1"/>
                          </a:solidFill>
                        </a:defRPr>
                      </a:pPr>
                      <a:t>[PERCENTAGE]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u-H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99C-4A96-B15B-9A33A864EF94}"/>
                </c:ext>
              </c:extLst>
            </c:dLbl>
            <c:dLbl>
              <c:idx val="2"/>
              <c:layout>
                <c:manualLayout>
                  <c:x val="3.7003935479359228E-2"/>
                  <c:y val="2.63552790368073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 Vendors</a:t>
                    </a:r>
                    <a:r>
                      <a:rPr lang="en-US" baseline="0"/>
                      <a:t>
</a:t>
                    </a:r>
                    <a:fld id="{3A8E3233-C2A1-4382-A02F-537AD0FB34EF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99C-4A96-B15B-9A33A864EF94}"/>
                </c:ext>
              </c:extLst>
            </c:dLbl>
            <c:dLbl>
              <c:idx val="3"/>
              <c:layout>
                <c:manualLayout>
                  <c:x val="1.2345679012345678E-2"/>
                  <c:y val="8.4962568233163966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 Vendors</a:t>
                    </a:r>
                    <a:r>
                      <a:rPr lang="en-US" baseline="0"/>
                      <a:t>
</a:t>
                    </a:r>
                    <a:fld id="{3EAF9D59-5A36-4F13-AA0D-9FC7A7BF42D1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99C-4A96-B15B-9A33A864EF94}"/>
                </c:ext>
              </c:extLst>
            </c:dLbl>
            <c:dLbl>
              <c:idx val="4"/>
              <c:layout>
                <c:manualLayout>
                  <c:x val="0.16401477593078642"/>
                  <c:y val="0.16061762415278616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5+ Vendors</a:t>
                    </a:r>
                    <a:r>
                      <a:rPr lang="en-US" baseline="0"/>
                      <a:t>
</a:t>
                    </a:r>
                    <a:fld id="{1B63EFAD-179E-4C23-8A34-D97CB681DD2B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99C-4A96-B15B-9A33A864EF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One vendor*</c:v>
                </c:pt>
                <c:pt idx="1">
                  <c:v>Two vendors</c:v>
                </c:pt>
                <c:pt idx="2">
                  <c:v>Three vendors</c:v>
                </c:pt>
                <c:pt idx="3">
                  <c:v>Four vendors </c:v>
                </c:pt>
                <c:pt idx="4">
                  <c:v>Five+ vendors 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0.38</c:v>
                </c:pt>
                <c:pt idx="1">
                  <c:v>0.251358695652174</c:v>
                </c:pt>
                <c:pt idx="2">
                  <c:v>0.123641304347826</c:v>
                </c:pt>
                <c:pt idx="3">
                  <c:v>6.1141304347826102E-2</c:v>
                </c:pt>
                <c:pt idx="4">
                  <c:v>0.19021739130434781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99C-4A96-B15B-9A33A864EF94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7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39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09C968-CFCA-4811-9C0F-EB98B4F29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142905"/>
              </p:ext>
            </p:extLst>
          </p:nvPr>
        </p:nvGraphicFramePr>
        <p:xfrm>
          <a:off x="1355723" y="1146896"/>
          <a:ext cx="5640382" cy="3663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859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Tamás Bunth</dc:creator>
  <cp:lastModifiedBy>Tamás Bunth</cp:lastModifiedBy>
  <cp:revision>1</cp:revision>
  <dcterms:created xsi:type="dcterms:W3CDTF">2020-01-02T11:45:10Z</dcterms:created>
  <dcterms:modified xsi:type="dcterms:W3CDTF">2020-01-02T11:46:24Z</dcterms:modified>
</cp:coreProperties>
</file>