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9558" y="75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5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06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29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2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9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0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6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2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0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8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3107-5250-4DF9-AE52-675AAD019825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4ACD-A431-47E6-B842-A4EBF2794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49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67" y="3397567"/>
            <a:ext cx="62865" cy="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00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jaragunde</dc:creator>
  <cp:lastModifiedBy>jaragunde</cp:lastModifiedBy>
  <cp:revision>3</cp:revision>
  <dcterms:created xsi:type="dcterms:W3CDTF">2017-10-12T15:02:02Z</dcterms:created>
  <dcterms:modified xsi:type="dcterms:W3CDTF">2017-10-12T16:30:52Z</dcterms:modified>
</cp:coreProperties>
</file>