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0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6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1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3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23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7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5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08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09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CA51-B67D-40BE-BD86-F9F006F7E642}" type="datetimeFigureOut">
              <a:rPr lang="es-ES" smtClean="0"/>
              <a:t>22/04/2021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537CC-F4CC-439C-B348-E4E0E9FDB0E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69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">
            <a:extLst>
              <a:ext uri="{FF2B5EF4-FFF2-40B4-BE49-F238E27FC236}">
                <a16:creationId xmlns:a16="http://schemas.microsoft.com/office/drawing/2014/main" xmlns="" id="{54899B2C-FB48-4AAB-BFA3-E535ACAAE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92020"/>
              </p:ext>
            </p:extLst>
          </p:nvPr>
        </p:nvGraphicFramePr>
        <p:xfrm>
          <a:off x="3635896" y="2060848"/>
          <a:ext cx="2075240" cy="598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9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4295" marR="74295" marT="37148" marB="37148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 smtClean="0"/>
                        <a:t>x</a:t>
                      </a:r>
                      <a:endParaRPr lang="de-DE" sz="1000" b="1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r"/>
                      <a:endParaRPr lang="de-DE" sz="1000" dirty="0"/>
                    </a:p>
                  </a:txBody>
                  <a:tcPr marL="74295" marR="74295" marT="37148" marB="37148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x</a:t>
                      </a:r>
                      <a:endParaRPr lang="de-DE" sz="10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4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xisco</cp:lastModifiedBy>
  <cp:revision>4</cp:revision>
  <dcterms:created xsi:type="dcterms:W3CDTF">2021-04-22T11:20:50Z</dcterms:created>
  <dcterms:modified xsi:type="dcterms:W3CDTF">2021-04-22T11:22:45Z</dcterms:modified>
</cp:coreProperties>
</file>