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9BD775A-DB18-FB48-8BBC-CF09F6D09759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0607C-FD99-5743-AC99-E28957641C6E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8BB56-BE92-4748-8DD8-0352717FA324}">
      <dgm:prSet phldrT="[Text]" custT="1"/>
      <dgm:spPr>
        <a:solidFill>
          <a:srgbClr val="DBF3F9"/>
        </a:solidFill>
      </dgm:spPr>
      <dgm:t>
        <a:bodyPr/>
        <a:lstStyle/>
        <a:p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Análisis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DAFO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gm:t>
    </dgm:pt>
    <dgm:pt modelId="{03C710E3-2B5E-43D8-BD15-06BC308D1BC4}" type="parTrans" cxnId="{BC168EA5-53EE-4933-B7ED-718857BA1D71}">
      <dgm:prSet/>
      <dgm:spPr/>
      <dgm:t>
        <a:bodyPr/>
        <a:lstStyle/>
        <a:p>
          <a:endParaRPr lang="es-ES"/>
        </a:p>
      </dgm:t>
    </dgm:pt>
    <dgm:pt modelId="{28D40F6F-F657-47F3-BBE7-3F615493C4EF}" type="sibTrans" cxnId="{BC168EA5-53EE-4933-B7ED-718857BA1D71}">
      <dgm:prSet/>
      <dgm:spPr/>
      <dgm:t>
        <a:bodyPr/>
        <a:lstStyle/>
        <a:p>
          <a:endParaRPr lang="es-ES"/>
        </a:p>
      </dgm:t>
    </dgm:pt>
    <dgm:pt modelId="{2CC9FAD7-2323-A44B-91B0-74835B77442D}">
      <dgm:prSet phldrT="[Text]" custT="1"/>
      <dgm:spPr>
        <a:solidFill>
          <a:srgbClr val="DBF3F9"/>
        </a:solidFill>
      </dgm:spPr>
      <dgm:t>
        <a:bodyPr/>
        <a:lstStyle/>
        <a:p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Alianza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con Iris Social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gm:t>
    </dgm:pt>
    <dgm:pt modelId="{5E31C289-221D-1540-B654-56951F4CF216}" type="parTrans" cxnId="{E7A21CAE-37F3-D244-A371-BDD30598D2DC}">
      <dgm:prSet/>
      <dgm:spPr/>
      <dgm:t>
        <a:bodyPr/>
        <a:lstStyle/>
        <a:p>
          <a:endParaRPr lang="es-ES"/>
        </a:p>
      </dgm:t>
    </dgm:pt>
    <dgm:pt modelId="{D152AD7A-E7B6-2241-A4FA-CB4013436CFC}" type="sibTrans" cxnId="{E7A21CAE-37F3-D244-A371-BDD30598D2DC}">
      <dgm:prSet/>
      <dgm:spPr/>
      <dgm:t>
        <a:bodyPr/>
        <a:lstStyle/>
        <a:p>
          <a:endParaRPr lang="es-ES"/>
        </a:p>
      </dgm:t>
    </dgm:pt>
    <dgm:pt modelId="{1E0C3E84-0BBD-1544-A409-131ECCE23CCB}">
      <dgm:prSet phldrT="[Text]" custT="1"/>
      <dgm:spPr>
        <a:solidFill>
          <a:srgbClr val="DBF3F9"/>
        </a:solidFill>
      </dgm:spPr>
      <dgm:t>
        <a:bodyPr/>
        <a:lstStyle/>
        <a:p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Objetivos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</a:t>
          </a: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Operativos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gm:t>
    </dgm:pt>
    <dgm:pt modelId="{71D8740D-43C3-304E-913C-D00B7F71DD57}" type="parTrans" cxnId="{4EC3EDDD-36D1-C14F-96DF-4D48DB04E371}">
      <dgm:prSet/>
      <dgm:spPr/>
      <dgm:t>
        <a:bodyPr/>
        <a:lstStyle/>
        <a:p>
          <a:endParaRPr lang="es-ES"/>
        </a:p>
      </dgm:t>
    </dgm:pt>
    <dgm:pt modelId="{82B7E506-4A32-3D46-AB5E-598559C3C997}" type="sibTrans" cxnId="{4EC3EDDD-36D1-C14F-96DF-4D48DB04E371}">
      <dgm:prSet/>
      <dgm:spPr/>
      <dgm:t>
        <a:bodyPr/>
        <a:lstStyle/>
        <a:p>
          <a:endParaRPr lang="es-ES"/>
        </a:p>
      </dgm:t>
    </dgm:pt>
    <dgm:pt modelId="{CBFF6DE6-94A3-BA43-8FCF-246A2F412EBA}">
      <dgm:prSet phldrT="[Text]" custT="1"/>
      <dgm:spPr>
        <a:solidFill>
          <a:srgbClr val="DBF3F9"/>
        </a:solidFill>
      </dgm:spPr>
      <dgm:t>
        <a:bodyPr/>
        <a:lstStyle/>
        <a:p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Objetivos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</a:t>
          </a: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estratégicos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gm:t>
    </dgm:pt>
    <dgm:pt modelId="{40CAE537-7CD5-A44B-946F-6B97AAFCCCFF}" type="parTrans" cxnId="{613CD243-83B8-3643-AEEC-D0ECCB47B01E}">
      <dgm:prSet/>
      <dgm:spPr/>
      <dgm:t>
        <a:bodyPr/>
        <a:lstStyle/>
        <a:p>
          <a:endParaRPr lang="es-ES"/>
        </a:p>
      </dgm:t>
    </dgm:pt>
    <dgm:pt modelId="{692AC293-BE19-9747-8EC7-4C82C7E31D20}" type="sibTrans" cxnId="{613CD243-83B8-3643-AEEC-D0ECCB47B01E}">
      <dgm:prSet/>
      <dgm:spPr/>
      <dgm:t>
        <a:bodyPr/>
        <a:lstStyle/>
        <a:p>
          <a:endParaRPr lang="es-ES"/>
        </a:p>
      </dgm:t>
    </dgm:pt>
    <dgm:pt modelId="{F48F8B42-50F4-6645-8DD4-806B20A03D4B}">
      <dgm:prSet phldrT="[Text]" custT="1"/>
      <dgm:spPr>
        <a:solidFill>
          <a:srgbClr val="DBF3F9"/>
        </a:solidFill>
      </dgm:spPr>
      <dgm:t>
        <a:bodyPr/>
        <a:lstStyle/>
        <a:p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Modelo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</a:t>
          </a: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econ</a:t>
          </a: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ómico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gm:t>
    </dgm:pt>
    <dgm:pt modelId="{3CFE48B9-E222-9B42-B815-9CCCD3A97B1E}" type="parTrans" cxnId="{51CED659-9A84-3543-8D9A-411BBC1B2BE2}">
      <dgm:prSet/>
      <dgm:spPr/>
      <dgm:t>
        <a:bodyPr/>
        <a:lstStyle/>
        <a:p>
          <a:endParaRPr lang="en-US"/>
        </a:p>
      </dgm:t>
    </dgm:pt>
    <dgm:pt modelId="{676D8545-EA0C-ED4F-9583-0FCD8FC1AA62}" type="sibTrans" cxnId="{51CED659-9A84-3543-8D9A-411BBC1B2BE2}">
      <dgm:prSet/>
      <dgm:spPr/>
      <dgm:t>
        <a:bodyPr/>
        <a:lstStyle/>
        <a:p>
          <a:endParaRPr lang="en-US"/>
        </a:p>
      </dgm:t>
    </dgm:pt>
    <dgm:pt modelId="{C4E1973B-2649-4A4F-8F4C-4FDC498489E5}" type="pres">
      <dgm:prSet presAssocID="{DE50607C-FD99-5743-AC99-E28957641C6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CDEB8EF-7011-674A-89C4-48FDF12C246E}" type="pres">
      <dgm:prSet presAssocID="{DE50607C-FD99-5743-AC99-E28957641C6E}" presName="Name1" presStyleCnt="0"/>
      <dgm:spPr/>
    </dgm:pt>
    <dgm:pt modelId="{0054DB70-0ADD-EB4B-8B60-371D58603550}" type="pres">
      <dgm:prSet presAssocID="{DE50607C-FD99-5743-AC99-E28957641C6E}" presName="cycle" presStyleCnt="0"/>
      <dgm:spPr/>
    </dgm:pt>
    <dgm:pt modelId="{6EFF326B-2FEF-C14B-BBE5-E6F9A1DC33DD}" type="pres">
      <dgm:prSet presAssocID="{DE50607C-FD99-5743-AC99-E28957641C6E}" presName="srcNode" presStyleLbl="node1" presStyleIdx="0" presStyleCnt="5"/>
      <dgm:spPr/>
    </dgm:pt>
    <dgm:pt modelId="{4ED32A0F-5A24-3249-9192-474B9B1436B6}" type="pres">
      <dgm:prSet presAssocID="{DE50607C-FD99-5743-AC99-E28957641C6E}" presName="conn" presStyleLbl="parChTrans1D2" presStyleIdx="0" presStyleCnt="1"/>
      <dgm:spPr/>
      <dgm:t>
        <a:bodyPr/>
        <a:lstStyle/>
        <a:p>
          <a:endParaRPr lang="en-US"/>
        </a:p>
      </dgm:t>
    </dgm:pt>
    <dgm:pt modelId="{79CAA06A-358D-D74C-A8B9-2400C925757D}" type="pres">
      <dgm:prSet presAssocID="{DE50607C-FD99-5743-AC99-E28957641C6E}" presName="extraNode" presStyleLbl="node1" presStyleIdx="0" presStyleCnt="5"/>
      <dgm:spPr/>
    </dgm:pt>
    <dgm:pt modelId="{94E8C6F6-B12F-B94E-82FF-EF79EF45731C}" type="pres">
      <dgm:prSet presAssocID="{DE50607C-FD99-5743-AC99-E28957641C6E}" presName="dstNode" presStyleLbl="node1" presStyleIdx="0" presStyleCnt="5"/>
      <dgm:spPr/>
    </dgm:pt>
    <dgm:pt modelId="{F6B6F26D-11AD-494C-8328-8D3EFE6F8C60}" type="pres">
      <dgm:prSet presAssocID="{CBFF6DE6-94A3-BA43-8FCF-246A2F412EB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3E100D-C08E-4A20-9E99-4955D15B392C}" type="pres">
      <dgm:prSet presAssocID="{CBFF6DE6-94A3-BA43-8FCF-246A2F412EBA}" presName="accent_1" presStyleCnt="0"/>
      <dgm:spPr/>
    </dgm:pt>
    <dgm:pt modelId="{5A556FDD-AC0D-AF4F-87B8-D84917AE4383}" type="pres">
      <dgm:prSet presAssocID="{CBFF6DE6-94A3-BA43-8FCF-246A2F412EBA}" presName="accentRepeatNode" presStyleLbl="solidFgAcc1" presStyleIdx="0" presStyleCnt="5"/>
      <dgm:spPr/>
    </dgm:pt>
    <dgm:pt modelId="{9239CE0F-ED95-41B7-9817-5D28AB6DBC8B}" type="pres">
      <dgm:prSet presAssocID="{91D8BB56-BE92-4748-8DD8-0352717FA32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2EDBC5-0A71-46F1-8E16-90588C3AA4BC}" type="pres">
      <dgm:prSet presAssocID="{91D8BB56-BE92-4748-8DD8-0352717FA324}" presName="accent_2" presStyleCnt="0"/>
      <dgm:spPr/>
    </dgm:pt>
    <dgm:pt modelId="{EF4634E1-DB83-4A04-BF23-CD28B5340280}" type="pres">
      <dgm:prSet presAssocID="{91D8BB56-BE92-4748-8DD8-0352717FA324}" presName="accentRepeatNode" presStyleLbl="solidFgAcc1" presStyleIdx="1" presStyleCnt="5"/>
      <dgm:spPr/>
    </dgm:pt>
    <dgm:pt modelId="{FCAC2D3B-D995-442F-8280-1FAD5402B3F8}" type="pres">
      <dgm:prSet presAssocID="{2CC9FAD7-2323-A44B-91B0-74835B77442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B2261E-125D-4816-9EC7-A6A4BFAE8F01}" type="pres">
      <dgm:prSet presAssocID="{2CC9FAD7-2323-A44B-91B0-74835B77442D}" presName="accent_3" presStyleCnt="0"/>
      <dgm:spPr/>
    </dgm:pt>
    <dgm:pt modelId="{263FD4BC-DD2B-7F4E-B1B5-70D8B660BD53}" type="pres">
      <dgm:prSet presAssocID="{2CC9FAD7-2323-A44B-91B0-74835B77442D}" presName="accentRepeatNode" presStyleLbl="solidFgAcc1" presStyleIdx="2" presStyleCnt="5"/>
      <dgm:spPr/>
    </dgm:pt>
    <dgm:pt modelId="{F513DA96-CC0B-4793-9CF1-109C6D6C4D5F}" type="pres">
      <dgm:prSet presAssocID="{1E0C3E84-0BBD-1544-A409-131ECCE23CCB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9345C7-76FD-4185-B626-AC0277437C35}" type="pres">
      <dgm:prSet presAssocID="{1E0C3E84-0BBD-1544-A409-131ECCE23CCB}" presName="accent_4" presStyleCnt="0"/>
      <dgm:spPr/>
    </dgm:pt>
    <dgm:pt modelId="{72471500-D87B-6048-BD7A-A3225BF609B7}" type="pres">
      <dgm:prSet presAssocID="{1E0C3E84-0BBD-1544-A409-131ECCE23CCB}" presName="accentRepeatNode" presStyleLbl="solidFgAcc1" presStyleIdx="3" presStyleCnt="5"/>
      <dgm:spPr/>
    </dgm:pt>
    <dgm:pt modelId="{81A974EC-4D3A-434B-82E9-BA91C45FD7EE}" type="pres">
      <dgm:prSet presAssocID="{F48F8B42-50F4-6645-8DD4-806B20A03D4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1D853-60F7-F143-97B7-C59F99799542}" type="pres">
      <dgm:prSet presAssocID="{F48F8B42-50F4-6645-8DD4-806B20A03D4B}" presName="accent_5" presStyleCnt="0"/>
      <dgm:spPr/>
    </dgm:pt>
    <dgm:pt modelId="{C926ACC1-363B-2C48-952D-2715BF4D37F0}" type="pres">
      <dgm:prSet presAssocID="{F48F8B42-50F4-6645-8DD4-806B20A03D4B}" presName="accentRepeatNode" presStyleLbl="solidFgAcc1" presStyleIdx="4" presStyleCnt="5"/>
      <dgm:spPr/>
    </dgm:pt>
  </dgm:ptLst>
  <dgm:cxnLst>
    <dgm:cxn modelId="{E69EAA5E-B012-1148-9D63-906E28011609}" type="presOf" srcId="{DE50607C-FD99-5743-AC99-E28957641C6E}" destId="{C4E1973B-2649-4A4F-8F4C-4FDC498489E5}" srcOrd="0" destOrd="0" presId="urn:microsoft.com/office/officeart/2008/layout/VerticalCurvedList"/>
    <dgm:cxn modelId="{51CED659-9A84-3543-8D9A-411BBC1B2BE2}" srcId="{DE50607C-FD99-5743-AC99-E28957641C6E}" destId="{F48F8B42-50F4-6645-8DD4-806B20A03D4B}" srcOrd="4" destOrd="0" parTransId="{3CFE48B9-E222-9B42-B815-9CCCD3A97B1E}" sibTransId="{676D8545-EA0C-ED4F-9583-0FCD8FC1AA62}"/>
    <dgm:cxn modelId="{0B8EBBA2-FCD6-D546-9E56-7F5C76AE7854}" type="presOf" srcId="{91D8BB56-BE92-4748-8DD8-0352717FA324}" destId="{9239CE0F-ED95-41B7-9817-5D28AB6DBC8B}" srcOrd="0" destOrd="0" presId="urn:microsoft.com/office/officeart/2008/layout/VerticalCurvedList"/>
    <dgm:cxn modelId="{BC168EA5-53EE-4933-B7ED-718857BA1D71}" srcId="{DE50607C-FD99-5743-AC99-E28957641C6E}" destId="{91D8BB56-BE92-4748-8DD8-0352717FA324}" srcOrd="1" destOrd="0" parTransId="{03C710E3-2B5E-43D8-BD15-06BC308D1BC4}" sibTransId="{28D40F6F-F657-47F3-BBE7-3F615493C4EF}"/>
    <dgm:cxn modelId="{613CD243-83B8-3643-AEEC-D0ECCB47B01E}" srcId="{DE50607C-FD99-5743-AC99-E28957641C6E}" destId="{CBFF6DE6-94A3-BA43-8FCF-246A2F412EBA}" srcOrd="0" destOrd="0" parTransId="{40CAE537-7CD5-A44B-946F-6B97AAFCCCFF}" sibTransId="{692AC293-BE19-9747-8EC7-4C82C7E31D20}"/>
    <dgm:cxn modelId="{E3D0FB27-4FAD-EA45-9134-4EF8E06E855E}" type="presOf" srcId="{2CC9FAD7-2323-A44B-91B0-74835B77442D}" destId="{FCAC2D3B-D995-442F-8280-1FAD5402B3F8}" srcOrd="0" destOrd="0" presId="urn:microsoft.com/office/officeart/2008/layout/VerticalCurvedList"/>
    <dgm:cxn modelId="{B24C7DE1-BA4A-994B-A7C6-2B9F7B1CA538}" type="presOf" srcId="{692AC293-BE19-9747-8EC7-4C82C7E31D20}" destId="{4ED32A0F-5A24-3249-9192-474B9B1436B6}" srcOrd="0" destOrd="0" presId="urn:microsoft.com/office/officeart/2008/layout/VerticalCurvedList"/>
    <dgm:cxn modelId="{08C8CC24-2BE8-194A-BD28-DEB2A417A239}" type="presOf" srcId="{1E0C3E84-0BBD-1544-A409-131ECCE23CCB}" destId="{F513DA96-CC0B-4793-9CF1-109C6D6C4D5F}" srcOrd="0" destOrd="0" presId="urn:microsoft.com/office/officeart/2008/layout/VerticalCurvedList"/>
    <dgm:cxn modelId="{24236822-F54F-BD44-ACA2-C0DC01F5EE9E}" type="presOf" srcId="{CBFF6DE6-94A3-BA43-8FCF-246A2F412EBA}" destId="{F6B6F26D-11AD-494C-8328-8D3EFE6F8C60}" srcOrd="0" destOrd="0" presId="urn:microsoft.com/office/officeart/2008/layout/VerticalCurvedList"/>
    <dgm:cxn modelId="{7D70222F-E53C-3545-8747-2CB1944B1171}" type="presOf" srcId="{F48F8B42-50F4-6645-8DD4-806B20A03D4B}" destId="{81A974EC-4D3A-434B-82E9-BA91C45FD7EE}" srcOrd="0" destOrd="0" presId="urn:microsoft.com/office/officeart/2008/layout/VerticalCurvedList"/>
    <dgm:cxn modelId="{4EC3EDDD-36D1-C14F-96DF-4D48DB04E371}" srcId="{DE50607C-FD99-5743-AC99-E28957641C6E}" destId="{1E0C3E84-0BBD-1544-A409-131ECCE23CCB}" srcOrd="3" destOrd="0" parTransId="{71D8740D-43C3-304E-913C-D00B7F71DD57}" sibTransId="{82B7E506-4A32-3D46-AB5E-598559C3C997}"/>
    <dgm:cxn modelId="{E7A21CAE-37F3-D244-A371-BDD30598D2DC}" srcId="{DE50607C-FD99-5743-AC99-E28957641C6E}" destId="{2CC9FAD7-2323-A44B-91B0-74835B77442D}" srcOrd="2" destOrd="0" parTransId="{5E31C289-221D-1540-B654-56951F4CF216}" sibTransId="{D152AD7A-E7B6-2241-A4FA-CB4013436CFC}"/>
    <dgm:cxn modelId="{3D7B2932-6C9D-7442-94DE-2628D022FD2D}" type="presParOf" srcId="{C4E1973B-2649-4A4F-8F4C-4FDC498489E5}" destId="{ACDEB8EF-7011-674A-89C4-48FDF12C246E}" srcOrd="0" destOrd="0" presId="urn:microsoft.com/office/officeart/2008/layout/VerticalCurvedList"/>
    <dgm:cxn modelId="{9F832210-70FE-C542-970C-3D0E746B3520}" type="presParOf" srcId="{ACDEB8EF-7011-674A-89C4-48FDF12C246E}" destId="{0054DB70-0ADD-EB4B-8B60-371D58603550}" srcOrd="0" destOrd="0" presId="urn:microsoft.com/office/officeart/2008/layout/VerticalCurvedList"/>
    <dgm:cxn modelId="{401F894E-85E7-E64A-884D-0E47485025B9}" type="presParOf" srcId="{0054DB70-0ADD-EB4B-8B60-371D58603550}" destId="{6EFF326B-2FEF-C14B-BBE5-E6F9A1DC33DD}" srcOrd="0" destOrd="0" presId="urn:microsoft.com/office/officeart/2008/layout/VerticalCurvedList"/>
    <dgm:cxn modelId="{E90BFBB9-9F99-284E-ADF2-E6F27835886B}" type="presParOf" srcId="{0054DB70-0ADD-EB4B-8B60-371D58603550}" destId="{4ED32A0F-5A24-3249-9192-474B9B1436B6}" srcOrd="1" destOrd="0" presId="urn:microsoft.com/office/officeart/2008/layout/VerticalCurvedList"/>
    <dgm:cxn modelId="{8FDB6505-F486-CA4E-BC98-1D3B61B92923}" type="presParOf" srcId="{0054DB70-0ADD-EB4B-8B60-371D58603550}" destId="{79CAA06A-358D-D74C-A8B9-2400C925757D}" srcOrd="2" destOrd="0" presId="urn:microsoft.com/office/officeart/2008/layout/VerticalCurvedList"/>
    <dgm:cxn modelId="{60CF63D8-943C-B442-9CDE-5A14E1EE2B96}" type="presParOf" srcId="{0054DB70-0ADD-EB4B-8B60-371D58603550}" destId="{94E8C6F6-B12F-B94E-82FF-EF79EF45731C}" srcOrd="3" destOrd="0" presId="urn:microsoft.com/office/officeart/2008/layout/VerticalCurvedList"/>
    <dgm:cxn modelId="{6DDF8C72-7E7A-8040-A274-0F4B6E463458}" type="presParOf" srcId="{ACDEB8EF-7011-674A-89C4-48FDF12C246E}" destId="{F6B6F26D-11AD-494C-8328-8D3EFE6F8C60}" srcOrd="1" destOrd="0" presId="urn:microsoft.com/office/officeart/2008/layout/VerticalCurvedList"/>
    <dgm:cxn modelId="{7CFD28D9-B0F4-B144-8C90-239FC701A917}" type="presParOf" srcId="{ACDEB8EF-7011-674A-89C4-48FDF12C246E}" destId="{703E100D-C08E-4A20-9E99-4955D15B392C}" srcOrd="2" destOrd="0" presId="urn:microsoft.com/office/officeart/2008/layout/VerticalCurvedList"/>
    <dgm:cxn modelId="{A79030FF-5F51-EC47-AB15-EE434C0DE575}" type="presParOf" srcId="{703E100D-C08E-4A20-9E99-4955D15B392C}" destId="{5A556FDD-AC0D-AF4F-87B8-D84917AE4383}" srcOrd="0" destOrd="0" presId="urn:microsoft.com/office/officeart/2008/layout/VerticalCurvedList"/>
    <dgm:cxn modelId="{DFE5E8A7-805F-D34E-9D45-ECE78AB75E3B}" type="presParOf" srcId="{ACDEB8EF-7011-674A-89C4-48FDF12C246E}" destId="{9239CE0F-ED95-41B7-9817-5D28AB6DBC8B}" srcOrd="3" destOrd="0" presId="urn:microsoft.com/office/officeart/2008/layout/VerticalCurvedList"/>
    <dgm:cxn modelId="{CCFED6BD-1981-3B40-8954-CE4510BB122C}" type="presParOf" srcId="{ACDEB8EF-7011-674A-89C4-48FDF12C246E}" destId="{7D2EDBC5-0A71-46F1-8E16-90588C3AA4BC}" srcOrd="4" destOrd="0" presId="urn:microsoft.com/office/officeart/2008/layout/VerticalCurvedList"/>
    <dgm:cxn modelId="{B7AD01CF-F5C5-8647-B232-303566F17F3C}" type="presParOf" srcId="{7D2EDBC5-0A71-46F1-8E16-90588C3AA4BC}" destId="{EF4634E1-DB83-4A04-BF23-CD28B5340280}" srcOrd="0" destOrd="0" presId="urn:microsoft.com/office/officeart/2008/layout/VerticalCurvedList"/>
    <dgm:cxn modelId="{8107C17D-B6BF-2242-ADD6-03528F696DAB}" type="presParOf" srcId="{ACDEB8EF-7011-674A-89C4-48FDF12C246E}" destId="{FCAC2D3B-D995-442F-8280-1FAD5402B3F8}" srcOrd="5" destOrd="0" presId="urn:microsoft.com/office/officeart/2008/layout/VerticalCurvedList"/>
    <dgm:cxn modelId="{6FEDD1CF-1D65-E142-85CE-6334B5D9A4AE}" type="presParOf" srcId="{ACDEB8EF-7011-674A-89C4-48FDF12C246E}" destId="{6FB2261E-125D-4816-9EC7-A6A4BFAE8F01}" srcOrd="6" destOrd="0" presId="urn:microsoft.com/office/officeart/2008/layout/VerticalCurvedList"/>
    <dgm:cxn modelId="{05551962-8594-1E40-88B2-241E20C8A0E3}" type="presParOf" srcId="{6FB2261E-125D-4816-9EC7-A6A4BFAE8F01}" destId="{263FD4BC-DD2B-7F4E-B1B5-70D8B660BD53}" srcOrd="0" destOrd="0" presId="urn:microsoft.com/office/officeart/2008/layout/VerticalCurvedList"/>
    <dgm:cxn modelId="{FEC2F352-CB60-C240-870F-BFFBE7E19A3D}" type="presParOf" srcId="{ACDEB8EF-7011-674A-89C4-48FDF12C246E}" destId="{F513DA96-CC0B-4793-9CF1-109C6D6C4D5F}" srcOrd="7" destOrd="0" presId="urn:microsoft.com/office/officeart/2008/layout/VerticalCurvedList"/>
    <dgm:cxn modelId="{6649D71B-C211-F047-8FC5-A9BAD389455A}" type="presParOf" srcId="{ACDEB8EF-7011-674A-89C4-48FDF12C246E}" destId="{5F9345C7-76FD-4185-B626-AC0277437C35}" srcOrd="8" destOrd="0" presId="urn:microsoft.com/office/officeart/2008/layout/VerticalCurvedList"/>
    <dgm:cxn modelId="{FCEBB571-F2E8-B341-A34C-E375AFFED02C}" type="presParOf" srcId="{5F9345C7-76FD-4185-B626-AC0277437C35}" destId="{72471500-D87B-6048-BD7A-A3225BF609B7}" srcOrd="0" destOrd="0" presId="urn:microsoft.com/office/officeart/2008/layout/VerticalCurvedList"/>
    <dgm:cxn modelId="{1298409A-F948-B54F-934A-AB5B25798377}" type="presParOf" srcId="{ACDEB8EF-7011-674A-89C4-48FDF12C246E}" destId="{81A974EC-4D3A-434B-82E9-BA91C45FD7EE}" srcOrd="9" destOrd="0" presId="urn:microsoft.com/office/officeart/2008/layout/VerticalCurvedList"/>
    <dgm:cxn modelId="{B3A4987A-C975-B243-BC49-E543C591289F}" type="presParOf" srcId="{ACDEB8EF-7011-674A-89C4-48FDF12C246E}" destId="{33E1D853-60F7-F143-97B7-C59F99799542}" srcOrd="10" destOrd="0" presId="urn:microsoft.com/office/officeart/2008/layout/VerticalCurvedList"/>
    <dgm:cxn modelId="{3BE6ED3C-029F-1445-8E4F-E6016134C099}" type="presParOf" srcId="{33E1D853-60F7-F143-97B7-C59F99799542}" destId="{C926ACC1-363B-2C48-952D-2715BF4D37F0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C6912-74CA-E94D-81FC-2B7C4D6C4B8F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DE9D7A9-83DB-0C4D-B36E-0F0280852D1E}">
      <dgm:prSet phldrT="[Text]" phldr="1"/>
      <dgm:spPr/>
      <dgm:t>
        <a:bodyPr/>
        <a:lstStyle/>
        <a:p>
          <a:endParaRPr lang="en-US"/>
        </a:p>
      </dgm:t>
    </dgm:pt>
    <dgm:pt modelId="{5FAA1C5A-C9CF-A848-A8D4-46DA8FC829AB}" type="parTrans" cxnId="{AD3F956E-BEB5-F847-9668-729952E5E953}">
      <dgm:prSet/>
      <dgm:spPr/>
      <dgm:t>
        <a:bodyPr/>
        <a:lstStyle/>
        <a:p>
          <a:endParaRPr lang="en-US"/>
        </a:p>
      </dgm:t>
    </dgm:pt>
    <dgm:pt modelId="{DE86C3FA-EFED-B640-86FC-FDE8FB8FF2E1}" type="sibTrans" cxnId="{AD3F956E-BEB5-F847-9668-729952E5E953}">
      <dgm:prSet/>
      <dgm:spPr/>
      <dgm:t>
        <a:bodyPr/>
        <a:lstStyle/>
        <a:p>
          <a:endParaRPr lang="en-US"/>
        </a:p>
      </dgm:t>
    </dgm:pt>
    <dgm:pt modelId="{5E4BC354-C2E4-D341-BB88-9BA9E9D37E72}">
      <dgm:prSet phldrT="[Text]" phldr="1"/>
      <dgm:spPr/>
      <dgm:t>
        <a:bodyPr/>
        <a:lstStyle/>
        <a:p>
          <a:endParaRPr lang="en-US"/>
        </a:p>
      </dgm:t>
    </dgm:pt>
    <dgm:pt modelId="{3600E816-0583-4043-B87B-6F2C0BDB314A}" type="parTrans" cxnId="{4769ACC5-D3E0-2547-AF03-243D3CECE717}">
      <dgm:prSet/>
      <dgm:spPr/>
      <dgm:t>
        <a:bodyPr/>
        <a:lstStyle/>
        <a:p>
          <a:endParaRPr lang="en-US"/>
        </a:p>
      </dgm:t>
    </dgm:pt>
    <dgm:pt modelId="{B460E79B-E51C-584D-B990-6BD5516692B9}" type="sibTrans" cxnId="{4769ACC5-D3E0-2547-AF03-243D3CECE717}">
      <dgm:prSet/>
      <dgm:spPr/>
      <dgm:t>
        <a:bodyPr/>
        <a:lstStyle/>
        <a:p>
          <a:endParaRPr lang="en-US"/>
        </a:p>
      </dgm:t>
    </dgm:pt>
    <dgm:pt modelId="{6064CBA2-7701-F545-9FDB-B11338F42709}">
      <dgm:prSet phldrT="[Text]" phldr="1"/>
      <dgm:spPr/>
      <dgm:t>
        <a:bodyPr/>
        <a:lstStyle/>
        <a:p>
          <a:endParaRPr lang="en-US"/>
        </a:p>
      </dgm:t>
    </dgm:pt>
    <dgm:pt modelId="{BF3EE5AD-3884-5146-A700-B3C7625FCC2E}" type="parTrans" cxnId="{D35D8184-DF15-B849-9654-83F770379E53}">
      <dgm:prSet/>
      <dgm:spPr/>
      <dgm:t>
        <a:bodyPr/>
        <a:lstStyle/>
        <a:p>
          <a:endParaRPr lang="en-US"/>
        </a:p>
      </dgm:t>
    </dgm:pt>
    <dgm:pt modelId="{59C3A436-B909-9942-BBF2-6B8416D7AD93}" type="sibTrans" cxnId="{D35D8184-DF15-B849-9654-83F770379E53}">
      <dgm:prSet/>
      <dgm:spPr/>
      <dgm:t>
        <a:bodyPr/>
        <a:lstStyle/>
        <a:p>
          <a:endParaRPr lang="en-US"/>
        </a:p>
      </dgm:t>
    </dgm:pt>
    <dgm:pt modelId="{C3A0C45C-72FE-D84D-99AF-ACC51EDF6CB3}">
      <dgm:prSet phldrT="[Text]" phldr="1"/>
      <dgm:spPr/>
      <dgm:t>
        <a:bodyPr/>
        <a:lstStyle/>
        <a:p>
          <a:endParaRPr lang="en-US"/>
        </a:p>
      </dgm:t>
    </dgm:pt>
    <dgm:pt modelId="{29B86A14-4689-B540-A2ED-6F8DDAEC5FA3}" type="parTrans" cxnId="{98C9BBB3-393E-E64E-9C68-DA71A1E75B62}">
      <dgm:prSet/>
      <dgm:spPr/>
      <dgm:t>
        <a:bodyPr/>
        <a:lstStyle/>
        <a:p>
          <a:endParaRPr lang="en-US"/>
        </a:p>
      </dgm:t>
    </dgm:pt>
    <dgm:pt modelId="{B8211438-3639-264F-82EB-D58419CA4442}" type="sibTrans" cxnId="{98C9BBB3-393E-E64E-9C68-DA71A1E75B62}">
      <dgm:prSet/>
      <dgm:spPr/>
      <dgm:t>
        <a:bodyPr/>
        <a:lstStyle/>
        <a:p>
          <a:endParaRPr lang="en-US"/>
        </a:p>
      </dgm:t>
    </dgm:pt>
    <dgm:pt modelId="{297E4AA9-52BA-044F-B456-AA99F5730596}">
      <dgm:prSet phldrT="[Text]" phldr="1"/>
      <dgm:spPr/>
      <dgm:t>
        <a:bodyPr/>
        <a:lstStyle/>
        <a:p>
          <a:endParaRPr lang="en-US"/>
        </a:p>
      </dgm:t>
    </dgm:pt>
    <dgm:pt modelId="{03B77EC5-0232-3449-9584-B34DD8F3FBBE}" type="parTrans" cxnId="{7E04C328-9873-7845-B586-8009681FD52E}">
      <dgm:prSet/>
      <dgm:spPr/>
      <dgm:t>
        <a:bodyPr/>
        <a:lstStyle/>
        <a:p>
          <a:endParaRPr lang="en-US"/>
        </a:p>
      </dgm:t>
    </dgm:pt>
    <dgm:pt modelId="{998D6CC5-EB0B-1045-A191-9524D06361F2}" type="sibTrans" cxnId="{7E04C328-9873-7845-B586-8009681FD52E}">
      <dgm:prSet/>
      <dgm:spPr/>
      <dgm:t>
        <a:bodyPr/>
        <a:lstStyle/>
        <a:p>
          <a:endParaRPr lang="en-US"/>
        </a:p>
      </dgm:t>
    </dgm:pt>
    <dgm:pt modelId="{6B4AB400-C532-1A40-8818-3D77F7032591}">
      <dgm:prSet phldrT="[Text]" phldr="1"/>
      <dgm:spPr/>
      <dgm:t>
        <a:bodyPr/>
        <a:lstStyle/>
        <a:p>
          <a:endParaRPr lang="en-US"/>
        </a:p>
      </dgm:t>
    </dgm:pt>
    <dgm:pt modelId="{B4D85CDA-EAE6-4646-8130-93C3AD96479E}" type="parTrans" cxnId="{E7CD0DF5-6E6A-984A-B12A-085F749DFDEC}">
      <dgm:prSet/>
      <dgm:spPr/>
      <dgm:t>
        <a:bodyPr/>
        <a:lstStyle/>
        <a:p>
          <a:endParaRPr lang="en-US"/>
        </a:p>
      </dgm:t>
    </dgm:pt>
    <dgm:pt modelId="{A105BC5C-3CA6-4D49-9AD6-F54F04A361D5}" type="sibTrans" cxnId="{E7CD0DF5-6E6A-984A-B12A-085F749DFDEC}">
      <dgm:prSet/>
      <dgm:spPr/>
      <dgm:t>
        <a:bodyPr/>
        <a:lstStyle/>
        <a:p>
          <a:endParaRPr lang="en-US"/>
        </a:p>
      </dgm:t>
    </dgm:pt>
    <dgm:pt modelId="{C129A3B2-392B-9F4F-BA23-536D90658931}">
      <dgm:prSet phldrT="[Text]" phldr="1"/>
      <dgm:spPr/>
      <dgm:t>
        <a:bodyPr/>
        <a:lstStyle/>
        <a:p>
          <a:endParaRPr lang="en-US"/>
        </a:p>
      </dgm:t>
    </dgm:pt>
    <dgm:pt modelId="{CA9425A7-AB66-B04B-8541-5ACF9ECE2E46}" type="parTrans" cxnId="{8B11456C-EE25-EA4B-942C-97EBBB60AF18}">
      <dgm:prSet/>
      <dgm:spPr/>
      <dgm:t>
        <a:bodyPr/>
        <a:lstStyle/>
        <a:p>
          <a:endParaRPr lang="en-US"/>
        </a:p>
      </dgm:t>
    </dgm:pt>
    <dgm:pt modelId="{BA913D15-31E6-6747-BAAF-F20773B56457}" type="sibTrans" cxnId="{8B11456C-EE25-EA4B-942C-97EBBB60AF18}">
      <dgm:prSet/>
      <dgm:spPr/>
      <dgm:t>
        <a:bodyPr/>
        <a:lstStyle/>
        <a:p>
          <a:endParaRPr lang="en-US"/>
        </a:p>
      </dgm:t>
    </dgm:pt>
    <dgm:pt modelId="{EDC00AF4-76E3-7442-94BF-1DC0CC6255DE}">
      <dgm:prSet phldrT="[Text]" phldr="1"/>
      <dgm:spPr/>
      <dgm:t>
        <a:bodyPr/>
        <a:lstStyle/>
        <a:p>
          <a:endParaRPr lang="en-US"/>
        </a:p>
      </dgm:t>
    </dgm:pt>
    <dgm:pt modelId="{675C886D-8459-414C-A5BF-5230691E40B5}" type="parTrans" cxnId="{C93B6CD5-2497-2E44-B9B6-806037D854F2}">
      <dgm:prSet/>
      <dgm:spPr/>
      <dgm:t>
        <a:bodyPr/>
        <a:lstStyle/>
        <a:p>
          <a:endParaRPr lang="en-US"/>
        </a:p>
      </dgm:t>
    </dgm:pt>
    <dgm:pt modelId="{624AC11E-74C6-4B44-87F5-DA254F379E8C}" type="sibTrans" cxnId="{C93B6CD5-2497-2E44-B9B6-806037D854F2}">
      <dgm:prSet/>
      <dgm:spPr/>
      <dgm:t>
        <a:bodyPr/>
        <a:lstStyle/>
        <a:p>
          <a:endParaRPr lang="en-US"/>
        </a:p>
      </dgm:t>
    </dgm:pt>
    <dgm:pt modelId="{7125E181-C942-8C43-BD87-EC57C5BCEFBD}">
      <dgm:prSet phldrT="[Text]" phldr="1"/>
      <dgm:spPr/>
      <dgm:t>
        <a:bodyPr/>
        <a:lstStyle/>
        <a:p>
          <a:endParaRPr lang="en-US"/>
        </a:p>
      </dgm:t>
    </dgm:pt>
    <dgm:pt modelId="{E6D2B73C-974C-6943-A044-99406A96D845}" type="parTrans" cxnId="{1461D6E3-8CA2-EB4D-899B-61F8ECF8FB75}">
      <dgm:prSet/>
      <dgm:spPr/>
      <dgm:t>
        <a:bodyPr/>
        <a:lstStyle/>
        <a:p>
          <a:endParaRPr lang="en-US"/>
        </a:p>
      </dgm:t>
    </dgm:pt>
    <dgm:pt modelId="{4CD04747-0F76-334C-B59D-D8959996084F}" type="sibTrans" cxnId="{1461D6E3-8CA2-EB4D-899B-61F8ECF8FB75}">
      <dgm:prSet/>
      <dgm:spPr/>
      <dgm:t>
        <a:bodyPr/>
        <a:lstStyle/>
        <a:p>
          <a:endParaRPr lang="en-US"/>
        </a:p>
      </dgm:t>
    </dgm:pt>
    <dgm:pt modelId="{85DEA7A3-5608-C049-B60B-00E3321D9054}" type="pres">
      <dgm:prSet presAssocID="{56BC6912-74CA-E94D-81FC-2B7C4D6C4B8F}" presName="linearFlow" presStyleCnt="0">
        <dgm:presLayoutVars>
          <dgm:dir/>
          <dgm:animLvl val="lvl"/>
          <dgm:resizeHandles val="exact"/>
        </dgm:presLayoutVars>
      </dgm:prSet>
      <dgm:spPr/>
    </dgm:pt>
    <dgm:pt modelId="{088B152B-825E-244D-B950-4B24C28CF309}" type="pres">
      <dgm:prSet presAssocID="{DDE9D7A9-83DB-0C4D-B36E-0F0280852D1E}" presName="composite" presStyleCnt="0"/>
      <dgm:spPr/>
    </dgm:pt>
    <dgm:pt modelId="{16523CB8-CA76-5F4B-AF63-C7EE6077DE76}" type="pres">
      <dgm:prSet presAssocID="{DDE9D7A9-83DB-0C4D-B36E-0F0280852D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F49FAAF-1FC0-724A-B215-49BD9C6F04A9}" type="pres">
      <dgm:prSet presAssocID="{DDE9D7A9-83DB-0C4D-B36E-0F0280852D1E}" presName="descendantText" presStyleLbl="alignAcc1" presStyleIdx="0" presStyleCnt="3" custLinFactNeighborX="2838" custLinFactNeighborY="17614">
        <dgm:presLayoutVars>
          <dgm:bulletEnabled val="1"/>
        </dgm:presLayoutVars>
      </dgm:prSet>
      <dgm:spPr/>
    </dgm:pt>
    <dgm:pt modelId="{4913A7F8-9386-C643-93BA-8CD3ADB97C86}" type="pres">
      <dgm:prSet presAssocID="{DE86C3FA-EFED-B640-86FC-FDE8FB8FF2E1}" presName="sp" presStyleCnt="0"/>
      <dgm:spPr/>
    </dgm:pt>
    <dgm:pt modelId="{9B46F9BB-802B-FA40-A7B6-1D45E1C4AEF7}" type="pres">
      <dgm:prSet presAssocID="{C3A0C45C-72FE-D84D-99AF-ACC51EDF6CB3}" presName="composite" presStyleCnt="0"/>
      <dgm:spPr/>
    </dgm:pt>
    <dgm:pt modelId="{C02470CA-A2D7-1946-9671-450B950062FC}" type="pres">
      <dgm:prSet presAssocID="{C3A0C45C-72FE-D84D-99AF-ACC51EDF6CB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BCEB90-7769-A94B-84BC-CACCE9DFF814}" type="pres">
      <dgm:prSet presAssocID="{C3A0C45C-72FE-D84D-99AF-ACC51EDF6CB3}" presName="descendantText" presStyleLbl="alignAcc1" presStyleIdx="1" presStyleCnt="3">
        <dgm:presLayoutVars>
          <dgm:bulletEnabled val="1"/>
        </dgm:presLayoutVars>
      </dgm:prSet>
      <dgm:spPr/>
    </dgm:pt>
    <dgm:pt modelId="{85659F54-5353-C24B-9480-CC0E96F94008}" type="pres">
      <dgm:prSet presAssocID="{B8211438-3639-264F-82EB-D58419CA4442}" presName="sp" presStyleCnt="0"/>
      <dgm:spPr/>
    </dgm:pt>
    <dgm:pt modelId="{63C5A411-80C7-5E49-ACE8-01A8C989ABC5}" type="pres">
      <dgm:prSet presAssocID="{C129A3B2-392B-9F4F-BA23-536D90658931}" presName="composite" presStyleCnt="0"/>
      <dgm:spPr/>
    </dgm:pt>
    <dgm:pt modelId="{10BBC6FB-7FF3-FA46-BE87-4E37B8953845}" type="pres">
      <dgm:prSet presAssocID="{C129A3B2-392B-9F4F-BA23-536D9065893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94D2D11-C250-1C4C-92F6-F811685904CE}" type="pres">
      <dgm:prSet presAssocID="{C129A3B2-392B-9F4F-BA23-536D9065893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93B6CD5-2497-2E44-B9B6-806037D854F2}" srcId="{C129A3B2-392B-9F4F-BA23-536D90658931}" destId="{EDC00AF4-76E3-7442-94BF-1DC0CC6255DE}" srcOrd="0" destOrd="0" parTransId="{675C886D-8459-414C-A5BF-5230691E40B5}" sibTransId="{624AC11E-74C6-4B44-87F5-DA254F379E8C}"/>
    <dgm:cxn modelId="{8B11456C-EE25-EA4B-942C-97EBBB60AF18}" srcId="{56BC6912-74CA-E94D-81FC-2B7C4D6C4B8F}" destId="{C129A3B2-392B-9F4F-BA23-536D90658931}" srcOrd="2" destOrd="0" parTransId="{CA9425A7-AB66-B04B-8541-5ACF9ECE2E46}" sibTransId="{BA913D15-31E6-6747-BAAF-F20773B56457}"/>
    <dgm:cxn modelId="{2EC76018-2417-4341-B506-425FEB863A23}" type="presOf" srcId="{297E4AA9-52BA-044F-B456-AA99F5730596}" destId="{BABCEB90-7769-A94B-84BC-CACCE9DFF814}" srcOrd="0" destOrd="0" presId="urn:microsoft.com/office/officeart/2005/8/layout/chevron2"/>
    <dgm:cxn modelId="{EF740E3C-C506-F74C-ADAD-7584FA378BD1}" type="presOf" srcId="{C129A3B2-392B-9F4F-BA23-536D90658931}" destId="{10BBC6FB-7FF3-FA46-BE87-4E37B8953845}" srcOrd="0" destOrd="0" presId="urn:microsoft.com/office/officeart/2005/8/layout/chevron2"/>
    <dgm:cxn modelId="{B8A29534-8F2F-074C-B7F8-7C4C8DC86E46}" type="presOf" srcId="{6B4AB400-C532-1A40-8818-3D77F7032591}" destId="{BABCEB90-7769-A94B-84BC-CACCE9DFF814}" srcOrd="0" destOrd="1" presId="urn:microsoft.com/office/officeart/2005/8/layout/chevron2"/>
    <dgm:cxn modelId="{4769ACC5-D3E0-2547-AF03-243D3CECE717}" srcId="{DDE9D7A9-83DB-0C4D-B36E-0F0280852D1E}" destId="{5E4BC354-C2E4-D341-BB88-9BA9E9D37E72}" srcOrd="0" destOrd="0" parTransId="{3600E816-0583-4043-B87B-6F2C0BDB314A}" sibTransId="{B460E79B-E51C-584D-B990-6BD5516692B9}"/>
    <dgm:cxn modelId="{E7CD0DF5-6E6A-984A-B12A-085F749DFDEC}" srcId="{C3A0C45C-72FE-D84D-99AF-ACC51EDF6CB3}" destId="{6B4AB400-C532-1A40-8818-3D77F7032591}" srcOrd="1" destOrd="0" parTransId="{B4D85CDA-EAE6-4646-8130-93C3AD96479E}" sibTransId="{A105BC5C-3CA6-4D49-9AD6-F54F04A361D5}"/>
    <dgm:cxn modelId="{AD3F956E-BEB5-F847-9668-729952E5E953}" srcId="{56BC6912-74CA-E94D-81FC-2B7C4D6C4B8F}" destId="{DDE9D7A9-83DB-0C4D-B36E-0F0280852D1E}" srcOrd="0" destOrd="0" parTransId="{5FAA1C5A-C9CF-A848-A8D4-46DA8FC829AB}" sibTransId="{DE86C3FA-EFED-B640-86FC-FDE8FB8FF2E1}"/>
    <dgm:cxn modelId="{5E0DCDB1-A23E-A643-8AC6-CDBB2EB7A2FD}" type="presOf" srcId="{6064CBA2-7701-F545-9FDB-B11338F42709}" destId="{3F49FAAF-1FC0-724A-B215-49BD9C6F04A9}" srcOrd="0" destOrd="1" presId="urn:microsoft.com/office/officeart/2005/8/layout/chevron2"/>
    <dgm:cxn modelId="{43E82D65-1639-874E-9994-A54D1D56AB9B}" type="presOf" srcId="{C3A0C45C-72FE-D84D-99AF-ACC51EDF6CB3}" destId="{C02470CA-A2D7-1946-9671-450B950062FC}" srcOrd="0" destOrd="0" presId="urn:microsoft.com/office/officeart/2005/8/layout/chevron2"/>
    <dgm:cxn modelId="{00E30AF8-9D66-BD4E-A5C3-6F7CFADC839C}" type="presOf" srcId="{DDE9D7A9-83DB-0C4D-B36E-0F0280852D1E}" destId="{16523CB8-CA76-5F4B-AF63-C7EE6077DE76}" srcOrd="0" destOrd="0" presId="urn:microsoft.com/office/officeart/2005/8/layout/chevron2"/>
    <dgm:cxn modelId="{E4570E3C-E53D-1543-B4A5-A4F52B2385E5}" type="presOf" srcId="{EDC00AF4-76E3-7442-94BF-1DC0CC6255DE}" destId="{994D2D11-C250-1C4C-92F6-F811685904CE}" srcOrd="0" destOrd="0" presId="urn:microsoft.com/office/officeart/2005/8/layout/chevron2"/>
    <dgm:cxn modelId="{D35D8184-DF15-B849-9654-83F770379E53}" srcId="{DDE9D7A9-83DB-0C4D-B36E-0F0280852D1E}" destId="{6064CBA2-7701-F545-9FDB-B11338F42709}" srcOrd="1" destOrd="0" parTransId="{BF3EE5AD-3884-5146-A700-B3C7625FCC2E}" sibTransId="{59C3A436-B909-9942-BBF2-6B8416D7AD93}"/>
    <dgm:cxn modelId="{1461D6E3-8CA2-EB4D-899B-61F8ECF8FB75}" srcId="{C129A3B2-392B-9F4F-BA23-536D90658931}" destId="{7125E181-C942-8C43-BD87-EC57C5BCEFBD}" srcOrd="1" destOrd="0" parTransId="{E6D2B73C-974C-6943-A044-99406A96D845}" sibTransId="{4CD04747-0F76-334C-B59D-D8959996084F}"/>
    <dgm:cxn modelId="{34503898-557B-3C47-B930-444809F70837}" type="presOf" srcId="{7125E181-C942-8C43-BD87-EC57C5BCEFBD}" destId="{994D2D11-C250-1C4C-92F6-F811685904CE}" srcOrd="0" destOrd="1" presId="urn:microsoft.com/office/officeart/2005/8/layout/chevron2"/>
    <dgm:cxn modelId="{7E04C328-9873-7845-B586-8009681FD52E}" srcId="{C3A0C45C-72FE-D84D-99AF-ACC51EDF6CB3}" destId="{297E4AA9-52BA-044F-B456-AA99F5730596}" srcOrd="0" destOrd="0" parTransId="{03B77EC5-0232-3449-9584-B34DD8F3FBBE}" sibTransId="{998D6CC5-EB0B-1045-A191-9524D06361F2}"/>
    <dgm:cxn modelId="{DA42F94E-ACAA-744C-851D-BAEBE7D88C2B}" type="presOf" srcId="{56BC6912-74CA-E94D-81FC-2B7C4D6C4B8F}" destId="{85DEA7A3-5608-C049-B60B-00E3321D9054}" srcOrd="0" destOrd="0" presId="urn:microsoft.com/office/officeart/2005/8/layout/chevron2"/>
    <dgm:cxn modelId="{98C9BBB3-393E-E64E-9C68-DA71A1E75B62}" srcId="{56BC6912-74CA-E94D-81FC-2B7C4D6C4B8F}" destId="{C3A0C45C-72FE-D84D-99AF-ACC51EDF6CB3}" srcOrd="1" destOrd="0" parTransId="{29B86A14-4689-B540-A2ED-6F8DDAEC5FA3}" sibTransId="{B8211438-3639-264F-82EB-D58419CA4442}"/>
    <dgm:cxn modelId="{CEE82C1D-BD89-5043-9FD4-D98F8C5AFA6B}" type="presOf" srcId="{5E4BC354-C2E4-D341-BB88-9BA9E9D37E72}" destId="{3F49FAAF-1FC0-724A-B215-49BD9C6F04A9}" srcOrd="0" destOrd="0" presId="urn:microsoft.com/office/officeart/2005/8/layout/chevron2"/>
    <dgm:cxn modelId="{A9AD1320-E6D6-D847-BCF1-4C0AF60AC67F}" type="presParOf" srcId="{85DEA7A3-5608-C049-B60B-00E3321D9054}" destId="{088B152B-825E-244D-B950-4B24C28CF309}" srcOrd="0" destOrd="0" presId="urn:microsoft.com/office/officeart/2005/8/layout/chevron2"/>
    <dgm:cxn modelId="{4F728992-C302-2648-98BE-A32126239676}" type="presParOf" srcId="{088B152B-825E-244D-B950-4B24C28CF309}" destId="{16523CB8-CA76-5F4B-AF63-C7EE6077DE76}" srcOrd="0" destOrd="0" presId="urn:microsoft.com/office/officeart/2005/8/layout/chevron2"/>
    <dgm:cxn modelId="{56A340CD-3486-7C46-B70A-7D96D682E10F}" type="presParOf" srcId="{088B152B-825E-244D-B950-4B24C28CF309}" destId="{3F49FAAF-1FC0-724A-B215-49BD9C6F04A9}" srcOrd="1" destOrd="0" presId="urn:microsoft.com/office/officeart/2005/8/layout/chevron2"/>
    <dgm:cxn modelId="{4733EC98-8421-2346-8ABA-79CB5F6458BF}" type="presParOf" srcId="{85DEA7A3-5608-C049-B60B-00E3321D9054}" destId="{4913A7F8-9386-C643-93BA-8CD3ADB97C86}" srcOrd="1" destOrd="0" presId="urn:microsoft.com/office/officeart/2005/8/layout/chevron2"/>
    <dgm:cxn modelId="{8F6E00D4-4781-B842-B561-2872C13D8452}" type="presParOf" srcId="{85DEA7A3-5608-C049-B60B-00E3321D9054}" destId="{9B46F9BB-802B-FA40-A7B6-1D45E1C4AEF7}" srcOrd="2" destOrd="0" presId="urn:microsoft.com/office/officeart/2005/8/layout/chevron2"/>
    <dgm:cxn modelId="{1DD397BB-F173-6F40-B989-03E0ED99783F}" type="presParOf" srcId="{9B46F9BB-802B-FA40-A7B6-1D45E1C4AEF7}" destId="{C02470CA-A2D7-1946-9671-450B950062FC}" srcOrd="0" destOrd="0" presId="urn:microsoft.com/office/officeart/2005/8/layout/chevron2"/>
    <dgm:cxn modelId="{13968716-960C-F342-8665-73BF695BBE64}" type="presParOf" srcId="{9B46F9BB-802B-FA40-A7B6-1D45E1C4AEF7}" destId="{BABCEB90-7769-A94B-84BC-CACCE9DFF814}" srcOrd="1" destOrd="0" presId="urn:microsoft.com/office/officeart/2005/8/layout/chevron2"/>
    <dgm:cxn modelId="{A5D206D6-CE67-D64B-A00E-45FB0B78F3DB}" type="presParOf" srcId="{85DEA7A3-5608-C049-B60B-00E3321D9054}" destId="{85659F54-5353-C24B-9480-CC0E96F94008}" srcOrd="3" destOrd="0" presId="urn:microsoft.com/office/officeart/2005/8/layout/chevron2"/>
    <dgm:cxn modelId="{BEF53010-E310-1142-A2C2-CAEE993B2B6A}" type="presParOf" srcId="{85DEA7A3-5608-C049-B60B-00E3321D9054}" destId="{63C5A411-80C7-5E49-ACE8-01A8C989ABC5}" srcOrd="4" destOrd="0" presId="urn:microsoft.com/office/officeart/2005/8/layout/chevron2"/>
    <dgm:cxn modelId="{A1F675E5-4255-3B45-943A-D279210588EF}" type="presParOf" srcId="{63C5A411-80C7-5E49-ACE8-01A8C989ABC5}" destId="{10BBC6FB-7FF3-FA46-BE87-4E37B8953845}" srcOrd="0" destOrd="0" presId="urn:microsoft.com/office/officeart/2005/8/layout/chevron2"/>
    <dgm:cxn modelId="{C2FEA360-2320-5C4A-A4F0-E4AB6A1CEAA6}" type="presParOf" srcId="{63C5A411-80C7-5E49-ACE8-01A8C989ABC5}" destId="{994D2D11-C250-1C4C-92F6-F811685904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B97A73-95F0-D542-BA56-028F3FB4AE2A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7077F7E-0820-B544-A293-3D8E16EBE9A6}">
      <dgm:prSet phldrT="[Text]" phldr="1"/>
      <dgm:spPr/>
      <dgm:t>
        <a:bodyPr/>
        <a:lstStyle/>
        <a:p>
          <a:endParaRPr lang="en-US"/>
        </a:p>
      </dgm:t>
    </dgm:pt>
    <dgm:pt modelId="{AA1E765B-57B6-894C-BA4C-8450EAA6DB3D}" type="parTrans" cxnId="{516E8BB2-ABE8-F640-87FE-0FA908F36F88}">
      <dgm:prSet/>
      <dgm:spPr/>
      <dgm:t>
        <a:bodyPr/>
        <a:lstStyle/>
        <a:p>
          <a:endParaRPr lang="en-US"/>
        </a:p>
      </dgm:t>
    </dgm:pt>
    <dgm:pt modelId="{6D84002B-FD43-7D4A-B315-E27AC59B5434}" type="sibTrans" cxnId="{516E8BB2-ABE8-F640-87FE-0FA908F36F88}">
      <dgm:prSet/>
      <dgm:spPr/>
      <dgm:t>
        <a:bodyPr/>
        <a:lstStyle/>
        <a:p>
          <a:endParaRPr lang="en-US"/>
        </a:p>
      </dgm:t>
    </dgm:pt>
    <dgm:pt modelId="{EA543BAC-A315-B74A-9756-E0DA8C5D7932}">
      <dgm:prSet phldrT="[Text]" phldr="1"/>
      <dgm:spPr/>
      <dgm:t>
        <a:bodyPr/>
        <a:lstStyle/>
        <a:p>
          <a:endParaRPr lang="en-US"/>
        </a:p>
      </dgm:t>
    </dgm:pt>
    <dgm:pt modelId="{2C312E64-EF7A-B648-9726-D048794B65E0}" type="parTrans" cxnId="{BC51C184-3F9C-9F4A-9B97-19F65DE9E2DA}">
      <dgm:prSet/>
      <dgm:spPr/>
      <dgm:t>
        <a:bodyPr/>
        <a:lstStyle/>
        <a:p>
          <a:endParaRPr lang="en-US"/>
        </a:p>
      </dgm:t>
    </dgm:pt>
    <dgm:pt modelId="{24A1B387-0052-844E-9906-6B09CD2FE272}" type="sibTrans" cxnId="{BC51C184-3F9C-9F4A-9B97-19F65DE9E2DA}">
      <dgm:prSet/>
      <dgm:spPr/>
      <dgm:t>
        <a:bodyPr/>
        <a:lstStyle/>
        <a:p>
          <a:endParaRPr lang="en-US"/>
        </a:p>
      </dgm:t>
    </dgm:pt>
    <dgm:pt modelId="{F4274DD5-DE7C-1644-AEA3-59580E410352}">
      <dgm:prSet phldrT="[Text]" phldr="1"/>
      <dgm:spPr/>
      <dgm:t>
        <a:bodyPr/>
        <a:lstStyle/>
        <a:p>
          <a:endParaRPr lang="en-US"/>
        </a:p>
      </dgm:t>
    </dgm:pt>
    <dgm:pt modelId="{A2A8268E-8620-3F43-91F2-EF11FBC343C9}" type="parTrans" cxnId="{15AD32F1-185B-AC4F-BE3D-4DFB99C92BBB}">
      <dgm:prSet/>
      <dgm:spPr/>
      <dgm:t>
        <a:bodyPr/>
        <a:lstStyle/>
        <a:p>
          <a:endParaRPr lang="en-US"/>
        </a:p>
      </dgm:t>
    </dgm:pt>
    <dgm:pt modelId="{AD2BBE64-9927-3D4C-9B24-0D568F65149A}" type="sibTrans" cxnId="{15AD32F1-185B-AC4F-BE3D-4DFB99C92BBB}">
      <dgm:prSet/>
      <dgm:spPr/>
      <dgm:t>
        <a:bodyPr/>
        <a:lstStyle/>
        <a:p>
          <a:endParaRPr lang="en-US"/>
        </a:p>
      </dgm:t>
    </dgm:pt>
    <dgm:pt modelId="{057F1AA7-49BF-1F4D-A17B-86F7F367AE17}">
      <dgm:prSet phldrT="[Text]" phldr="1"/>
      <dgm:spPr/>
      <dgm:t>
        <a:bodyPr/>
        <a:lstStyle/>
        <a:p>
          <a:endParaRPr lang="en-US"/>
        </a:p>
      </dgm:t>
    </dgm:pt>
    <dgm:pt modelId="{E2E59D8F-4303-8F42-8B37-F8045648DD0C}" type="parTrans" cxnId="{8277F3CF-BDFE-1D49-A324-B0C83ACE0362}">
      <dgm:prSet/>
      <dgm:spPr/>
      <dgm:t>
        <a:bodyPr/>
        <a:lstStyle/>
        <a:p>
          <a:endParaRPr lang="en-US"/>
        </a:p>
      </dgm:t>
    </dgm:pt>
    <dgm:pt modelId="{89F122C3-DE62-4944-867C-EE841CE27E95}" type="sibTrans" cxnId="{8277F3CF-BDFE-1D49-A324-B0C83ACE0362}">
      <dgm:prSet/>
      <dgm:spPr/>
      <dgm:t>
        <a:bodyPr/>
        <a:lstStyle/>
        <a:p>
          <a:endParaRPr lang="en-US"/>
        </a:p>
      </dgm:t>
    </dgm:pt>
    <dgm:pt modelId="{E1AC6281-0393-9547-BE2D-1CCFFB08BB38}" type="pres">
      <dgm:prSet presAssocID="{AEB97A73-95F0-D542-BA56-028F3FB4AE2A}" presName="Name0" presStyleCnt="0">
        <dgm:presLayoutVars>
          <dgm:chMax val="4"/>
          <dgm:resizeHandles val="exact"/>
        </dgm:presLayoutVars>
      </dgm:prSet>
      <dgm:spPr/>
    </dgm:pt>
    <dgm:pt modelId="{4D311B7B-BE79-004F-A784-BC5C25672FF1}" type="pres">
      <dgm:prSet presAssocID="{AEB97A73-95F0-D542-BA56-028F3FB4AE2A}" presName="ellipse" presStyleLbl="trBgShp" presStyleIdx="0" presStyleCnt="1"/>
      <dgm:spPr/>
    </dgm:pt>
    <dgm:pt modelId="{A49FC766-D3F8-FC46-85D0-708E6AD03DE6}" type="pres">
      <dgm:prSet presAssocID="{AEB97A73-95F0-D542-BA56-028F3FB4AE2A}" presName="arrow1" presStyleLbl="fgShp" presStyleIdx="0" presStyleCnt="1"/>
      <dgm:spPr/>
    </dgm:pt>
    <dgm:pt modelId="{4B96BE12-0397-C149-BCB7-B13071465C0C}" type="pres">
      <dgm:prSet presAssocID="{AEB97A73-95F0-D542-BA56-028F3FB4AE2A}" presName="rectangle" presStyleLbl="revTx" presStyleIdx="0" presStyleCnt="1">
        <dgm:presLayoutVars>
          <dgm:bulletEnabled val="1"/>
        </dgm:presLayoutVars>
      </dgm:prSet>
      <dgm:spPr/>
    </dgm:pt>
    <dgm:pt modelId="{B8A5C7CF-FF97-444D-B8A4-6C9DB74E8FAD}" type="pres">
      <dgm:prSet presAssocID="{EA543BAC-A315-B74A-9756-E0DA8C5D7932}" presName="item1" presStyleLbl="node1" presStyleIdx="0" presStyleCnt="3">
        <dgm:presLayoutVars>
          <dgm:bulletEnabled val="1"/>
        </dgm:presLayoutVars>
      </dgm:prSet>
      <dgm:spPr/>
    </dgm:pt>
    <dgm:pt modelId="{B1DB2B48-E7B0-C644-A5B6-AF20576AF150}" type="pres">
      <dgm:prSet presAssocID="{F4274DD5-DE7C-1644-AEA3-59580E410352}" presName="item2" presStyleLbl="node1" presStyleIdx="1" presStyleCnt="3">
        <dgm:presLayoutVars>
          <dgm:bulletEnabled val="1"/>
        </dgm:presLayoutVars>
      </dgm:prSet>
      <dgm:spPr/>
    </dgm:pt>
    <dgm:pt modelId="{DB0E1CEC-0B01-B74D-A62E-91D24088CF1D}" type="pres">
      <dgm:prSet presAssocID="{057F1AA7-49BF-1F4D-A17B-86F7F367AE17}" presName="item3" presStyleLbl="node1" presStyleIdx="2" presStyleCnt="3">
        <dgm:presLayoutVars>
          <dgm:bulletEnabled val="1"/>
        </dgm:presLayoutVars>
      </dgm:prSet>
      <dgm:spPr/>
    </dgm:pt>
    <dgm:pt modelId="{55468720-6242-BD47-A22D-B3CBB9B0AC1A}" type="pres">
      <dgm:prSet presAssocID="{AEB97A73-95F0-D542-BA56-028F3FB4AE2A}" presName="funnel" presStyleLbl="trAlignAcc1" presStyleIdx="0" presStyleCnt="1"/>
      <dgm:spPr/>
    </dgm:pt>
  </dgm:ptLst>
  <dgm:cxnLst>
    <dgm:cxn modelId="{42E77ED6-9A6C-1344-A126-8DE4F0071A56}" type="presOf" srcId="{057F1AA7-49BF-1F4D-A17B-86F7F367AE17}" destId="{4B96BE12-0397-C149-BCB7-B13071465C0C}" srcOrd="0" destOrd="0" presId="urn:microsoft.com/office/officeart/2005/8/layout/funnel1"/>
    <dgm:cxn modelId="{280B697E-8F5D-2842-802A-917C55B987D1}" type="presOf" srcId="{AEB97A73-95F0-D542-BA56-028F3FB4AE2A}" destId="{E1AC6281-0393-9547-BE2D-1CCFFB08BB38}" srcOrd="0" destOrd="0" presId="urn:microsoft.com/office/officeart/2005/8/layout/funnel1"/>
    <dgm:cxn modelId="{15AD32F1-185B-AC4F-BE3D-4DFB99C92BBB}" srcId="{AEB97A73-95F0-D542-BA56-028F3FB4AE2A}" destId="{F4274DD5-DE7C-1644-AEA3-59580E410352}" srcOrd="2" destOrd="0" parTransId="{A2A8268E-8620-3F43-91F2-EF11FBC343C9}" sibTransId="{AD2BBE64-9927-3D4C-9B24-0D568F65149A}"/>
    <dgm:cxn modelId="{8277F3CF-BDFE-1D49-A324-B0C83ACE0362}" srcId="{AEB97A73-95F0-D542-BA56-028F3FB4AE2A}" destId="{057F1AA7-49BF-1F4D-A17B-86F7F367AE17}" srcOrd="3" destOrd="0" parTransId="{E2E59D8F-4303-8F42-8B37-F8045648DD0C}" sibTransId="{89F122C3-DE62-4944-867C-EE841CE27E95}"/>
    <dgm:cxn modelId="{BC51C184-3F9C-9F4A-9B97-19F65DE9E2DA}" srcId="{AEB97A73-95F0-D542-BA56-028F3FB4AE2A}" destId="{EA543BAC-A315-B74A-9756-E0DA8C5D7932}" srcOrd="1" destOrd="0" parTransId="{2C312E64-EF7A-B648-9726-D048794B65E0}" sibTransId="{24A1B387-0052-844E-9906-6B09CD2FE272}"/>
    <dgm:cxn modelId="{E89BD538-A77C-CA4B-905A-FD37FDA2D194}" type="presOf" srcId="{F7077F7E-0820-B544-A293-3D8E16EBE9A6}" destId="{DB0E1CEC-0B01-B74D-A62E-91D24088CF1D}" srcOrd="0" destOrd="0" presId="urn:microsoft.com/office/officeart/2005/8/layout/funnel1"/>
    <dgm:cxn modelId="{516E8BB2-ABE8-F640-87FE-0FA908F36F88}" srcId="{AEB97A73-95F0-D542-BA56-028F3FB4AE2A}" destId="{F7077F7E-0820-B544-A293-3D8E16EBE9A6}" srcOrd="0" destOrd="0" parTransId="{AA1E765B-57B6-894C-BA4C-8450EAA6DB3D}" sibTransId="{6D84002B-FD43-7D4A-B315-E27AC59B5434}"/>
    <dgm:cxn modelId="{B58A2891-AB1C-9445-B866-B1FDE9C2CE65}" type="presOf" srcId="{F4274DD5-DE7C-1644-AEA3-59580E410352}" destId="{B8A5C7CF-FF97-444D-B8A4-6C9DB74E8FAD}" srcOrd="0" destOrd="0" presId="urn:microsoft.com/office/officeart/2005/8/layout/funnel1"/>
    <dgm:cxn modelId="{1A5BA0ED-251D-5C43-B2A0-00E4AFFEABEA}" type="presOf" srcId="{EA543BAC-A315-B74A-9756-E0DA8C5D7932}" destId="{B1DB2B48-E7B0-C644-A5B6-AF20576AF150}" srcOrd="0" destOrd="0" presId="urn:microsoft.com/office/officeart/2005/8/layout/funnel1"/>
    <dgm:cxn modelId="{F50ABCE8-5BF8-034F-A517-B5612BE1D284}" type="presParOf" srcId="{E1AC6281-0393-9547-BE2D-1CCFFB08BB38}" destId="{4D311B7B-BE79-004F-A784-BC5C25672FF1}" srcOrd="0" destOrd="0" presId="urn:microsoft.com/office/officeart/2005/8/layout/funnel1"/>
    <dgm:cxn modelId="{397CEB7A-349A-B841-B40F-9D7803DF0DBA}" type="presParOf" srcId="{E1AC6281-0393-9547-BE2D-1CCFFB08BB38}" destId="{A49FC766-D3F8-FC46-85D0-708E6AD03DE6}" srcOrd="1" destOrd="0" presId="urn:microsoft.com/office/officeart/2005/8/layout/funnel1"/>
    <dgm:cxn modelId="{9A565E0C-38A1-7841-8946-D12620D18E76}" type="presParOf" srcId="{E1AC6281-0393-9547-BE2D-1CCFFB08BB38}" destId="{4B96BE12-0397-C149-BCB7-B13071465C0C}" srcOrd="2" destOrd="0" presId="urn:microsoft.com/office/officeart/2005/8/layout/funnel1"/>
    <dgm:cxn modelId="{5D23C1B6-BBFB-7B40-A566-719EDE742931}" type="presParOf" srcId="{E1AC6281-0393-9547-BE2D-1CCFFB08BB38}" destId="{B8A5C7CF-FF97-444D-B8A4-6C9DB74E8FAD}" srcOrd="3" destOrd="0" presId="urn:microsoft.com/office/officeart/2005/8/layout/funnel1"/>
    <dgm:cxn modelId="{5AE5A9E2-E634-1948-99D6-FC1CE63C4E26}" type="presParOf" srcId="{E1AC6281-0393-9547-BE2D-1CCFFB08BB38}" destId="{B1DB2B48-E7B0-C644-A5B6-AF20576AF150}" srcOrd="4" destOrd="0" presId="urn:microsoft.com/office/officeart/2005/8/layout/funnel1"/>
    <dgm:cxn modelId="{340F3A7A-3008-1244-8A5B-3C9A23EDC80D}" type="presParOf" srcId="{E1AC6281-0393-9547-BE2D-1CCFFB08BB38}" destId="{DB0E1CEC-0B01-B74D-A62E-91D24088CF1D}" srcOrd="5" destOrd="0" presId="urn:microsoft.com/office/officeart/2005/8/layout/funnel1"/>
    <dgm:cxn modelId="{F713BD4C-A832-E042-AA4A-DF76C1BB1888}" type="presParOf" srcId="{E1AC6281-0393-9547-BE2D-1CCFFB08BB38}" destId="{55468720-6242-BD47-A22D-B3CBB9B0AC1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8160AB-07E8-8C4C-8C3E-4F18D9C9B407}" type="doc">
      <dgm:prSet loTypeId="urn:microsoft.com/office/officeart/2005/8/layout/target2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E9D33D75-A525-DD47-AE5C-4DBF6312097D}">
      <dgm:prSet phldrT="[Text]" phldr="1"/>
      <dgm:spPr/>
      <dgm:t>
        <a:bodyPr/>
        <a:lstStyle/>
        <a:p>
          <a:endParaRPr lang="en-US"/>
        </a:p>
      </dgm:t>
    </dgm:pt>
    <dgm:pt modelId="{57A2C18A-EDA5-094E-AB7F-ED711499EA20}" type="parTrans" cxnId="{7709666D-7623-1648-9BE4-D87F918ECEF1}">
      <dgm:prSet/>
      <dgm:spPr/>
      <dgm:t>
        <a:bodyPr/>
        <a:lstStyle/>
        <a:p>
          <a:endParaRPr lang="en-US"/>
        </a:p>
      </dgm:t>
    </dgm:pt>
    <dgm:pt modelId="{4C0666FE-1BC4-7543-895F-0651FE911CB2}" type="sibTrans" cxnId="{7709666D-7623-1648-9BE4-D87F918ECEF1}">
      <dgm:prSet/>
      <dgm:spPr/>
      <dgm:t>
        <a:bodyPr/>
        <a:lstStyle/>
        <a:p>
          <a:endParaRPr lang="en-US"/>
        </a:p>
      </dgm:t>
    </dgm:pt>
    <dgm:pt modelId="{CAF3238C-0F5B-284A-ACA5-3E9E45893336}">
      <dgm:prSet phldrT="[Text]" phldr="1"/>
      <dgm:spPr/>
      <dgm:t>
        <a:bodyPr/>
        <a:lstStyle/>
        <a:p>
          <a:endParaRPr lang="en-US"/>
        </a:p>
      </dgm:t>
    </dgm:pt>
    <dgm:pt modelId="{6031F7AE-3962-B24B-BEBA-22166192739A}" type="parTrans" cxnId="{BB80945D-A10D-E745-9A98-86F7C0B023A2}">
      <dgm:prSet/>
      <dgm:spPr/>
      <dgm:t>
        <a:bodyPr/>
        <a:lstStyle/>
        <a:p>
          <a:endParaRPr lang="en-US"/>
        </a:p>
      </dgm:t>
    </dgm:pt>
    <dgm:pt modelId="{736367EC-C54B-CF49-8207-E31A2F1563BE}" type="sibTrans" cxnId="{BB80945D-A10D-E745-9A98-86F7C0B023A2}">
      <dgm:prSet/>
      <dgm:spPr/>
      <dgm:t>
        <a:bodyPr/>
        <a:lstStyle/>
        <a:p>
          <a:endParaRPr lang="en-US"/>
        </a:p>
      </dgm:t>
    </dgm:pt>
    <dgm:pt modelId="{274F62FD-8FDA-9044-8877-33813A7B5843}">
      <dgm:prSet phldrT="[Text]" phldr="1"/>
      <dgm:spPr/>
      <dgm:t>
        <a:bodyPr/>
        <a:lstStyle/>
        <a:p>
          <a:endParaRPr lang="en-US"/>
        </a:p>
      </dgm:t>
    </dgm:pt>
    <dgm:pt modelId="{F0CB0344-2405-F141-929B-2E3AD85B3C39}" type="parTrans" cxnId="{941FD3D9-3E43-E844-ADD7-7A2F3DABEAD9}">
      <dgm:prSet/>
      <dgm:spPr/>
      <dgm:t>
        <a:bodyPr/>
        <a:lstStyle/>
        <a:p>
          <a:endParaRPr lang="en-US"/>
        </a:p>
      </dgm:t>
    </dgm:pt>
    <dgm:pt modelId="{4DE93885-B4A3-F44B-89D4-BC0DA840BF26}" type="sibTrans" cxnId="{941FD3D9-3E43-E844-ADD7-7A2F3DABEAD9}">
      <dgm:prSet/>
      <dgm:spPr/>
      <dgm:t>
        <a:bodyPr/>
        <a:lstStyle/>
        <a:p>
          <a:endParaRPr lang="en-US"/>
        </a:p>
      </dgm:t>
    </dgm:pt>
    <dgm:pt modelId="{388FE638-EF0E-5049-8956-B7A3F9B58713}">
      <dgm:prSet phldrT="[Text]" phldr="1"/>
      <dgm:spPr/>
      <dgm:t>
        <a:bodyPr/>
        <a:lstStyle/>
        <a:p>
          <a:endParaRPr lang="en-US"/>
        </a:p>
      </dgm:t>
    </dgm:pt>
    <dgm:pt modelId="{C9E7AB09-8B78-F149-8885-0155D87A7C4B}" type="parTrans" cxnId="{CCECD8D5-36D5-9249-BA86-6AD3A6817963}">
      <dgm:prSet/>
      <dgm:spPr/>
      <dgm:t>
        <a:bodyPr/>
        <a:lstStyle/>
        <a:p>
          <a:endParaRPr lang="en-US"/>
        </a:p>
      </dgm:t>
    </dgm:pt>
    <dgm:pt modelId="{430A3090-6BD6-614F-8E21-D1E10DCCB74C}" type="sibTrans" cxnId="{CCECD8D5-36D5-9249-BA86-6AD3A6817963}">
      <dgm:prSet/>
      <dgm:spPr/>
      <dgm:t>
        <a:bodyPr/>
        <a:lstStyle/>
        <a:p>
          <a:endParaRPr lang="en-US"/>
        </a:p>
      </dgm:t>
    </dgm:pt>
    <dgm:pt modelId="{FD81E15A-7855-EF4A-833C-2CE7553D1D1E}">
      <dgm:prSet phldrT="[Text]" phldr="1"/>
      <dgm:spPr/>
      <dgm:t>
        <a:bodyPr/>
        <a:lstStyle/>
        <a:p>
          <a:endParaRPr lang="en-US"/>
        </a:p>
      </dgm:t>
    </dgm:pt>
    <dgm:pt modelId="{57386F50-0EC3-DA41-B3EE-8145E263714A}" type="parTrans" cxnId="{54B6F12A-A972-0345-89D9-D3950F33A1A1}">
      <dgm:prSet/>
      <dgm:spPr/>
      <dgm:t>
        <a:bodyPr/>
        <a:lstStyle/>
        <a:p>
          <a:endParaRPr lang="en-US"/>
        </a:p>
      </dgm:t>
    </dgm:pt>
    <dgm:pt modelId="{DFBAFA4F-9675-7A45-80F5-0F4E8EE9CD91}" type="sibTrans" cxnId="{54B6F12A-A972-0345-89D9-D3950F33A1A1}">
      <dgm:prSet/>
      <dgm:spPr/>
      <dgm:t>
        <a:bodyPr/>
        <a:lstStyle/>
        <a:p>
          <a:endParaRPr lang="en-US"/>
        </a:p>
      </dgm:t>
    </dgm:pt>
    <dgm:pt modelId="{3FCCC75A-BCBB-DF42-A4F7-1563CB91D4F7}">
      <dgm:prSet phldrT="[Text]" phldr="1"/>
      <dgm:spPr/>
      <dgm:t>
        <a:bodyPr/>
        <a:lstStyle/>
        <a:p>
          <a:endParaRPr lang="en-US"/>
        </a:p>
      </dgm:t>
    </dgm:pt>
    <dgm:pt modelId="{8B0B5D53-D191-C14B-B203-6C07B02C0D0D}" type="parTrans" cxnId="{D9BFB932-936D-904D-9192-503372D3A68B}">
      <dgm:prSet/>
      <dgm:spPr/>
      <dgm:t>
        <a:bodyPr/>
        <a:lstStyle/>
        <a:p>
          <a:endParaRPr lang="en-US"/>
        </a:p>
      </dgm:t>
    </dgm:pt>
    <dgm:pt modelId="{280E11B2-7997-784E-AF62-9B6EDC7786F8}" type="sibTrans" cxnId="{D9BFB932-936D-904D-9192-503372D3A68B}">
      <dgm:prSet/>
      <dgm:spPr/>
      <dgm:t>
        <a:bodyPr/>
        <a:lstStyle/>
        <a:p>
          <a:endParaRPr lang="en-US"/>
        </a:p>
      </dgm:t>
    </dgm:pt>
    <dgm:pt modelId="{31BF9B6F-2D82-864B-B98C-2265B614F9C7}">
      <dgm:prSet phldrT="[Text]" phldr="1"/>
      <dgm:spPr/>
      <dgm:t>
        <a:bodyPr/>
        <a:lstStyle/>
        <a:p>
          <a:endParaRPr lang="en-US"/>
        </a:p>
      </dgm:t>
    </dgm:pt>
    <dgm:pt modelId="{8DCF77DF-DCA4-4D4B-8C37-8626B194B99A}" type="parTrans" cxnId="{2285AD36-6D6B-2B4F-A84C-21928F8F13AE}">
      <dgm:prSet/>
      <dgm:spPr/>
      <dgm:t>
        <a:bodyPr/>
        <a:lstStyle/>
        <a:p>
          <a:endParaRPr lang="en-US"/>
        </a:p>
      </dgm:t>
    </dgm:pt>
    <dgm:pt modelId="{859AF3E2-9E95-3447-B460-B819B841D6DE}" type="sibTrans" cxnId="{2285AD36-6D6B-2B4F-A84C-21928F8F13AE}">
      <dgm:prSet/>
      <dgm:spPr/>
      <dgm:t>
        <a:bodyPr/>
        <a:lstStyle/>
        <a:p>
          <a:endParaRPr lang="en-US"/>
        </a:p>
      </dgm:t>
    </dgm:pt>
    <dgm:pt modelId="{FD933F1B-6104-7149-BF0C-FFA7619535C6}">
      <dgm:prSet phldrT="[Text]" phldr="1"/>
      <dgm:spPr/>
      <dgm:t>
        <a:bodyPr/>
        <a:lstStyle/>
        <a:p>
          <a:endParaRPr lang="en-US"/>
        </a:p>
      </dgm:t>
    </dgm:pt>
    <dgm:pt modelId="{441B8F69-80EC-7148-A03F-AC6E7D66DFCD}" type="parTrans" cxnId="{346D524A-D9B4-6241-B64A-476CF4F4F2E3}">
      <dgm:prSet/>
      <dgm:spPr/>
      <dgm:t>
        <a:bodyPr/>
        <a:lstStyle/>
        <a:p>
          <a:endParaRPr lang="en-US"/>
        </a:p>
      </dgm:t>
    </dgm:pt>
    <dgm:pt modelId="{2A9AEAAB-7D8C-004E-A398-85964BDAEAF9}" type="sibTrans" cxnId="{346D524A-D9B4-6241-B64A-476CF4F4F2E3}">
      <dgm:prSet/>
      <dgm:spPr/>
      <dgm:t>
        <a:bodyPr/>
        <a:lstStyle/>
        <a:p>
          <a:endParaRPr lang="en-US"/>
        </a:p>
      </dgm:t>
    </dgm:pt>
    <dgm:pt modelId="{2F7AB181-4352-0540-A2B2-E0C5527F1B68}">
      <dgm:prSet phldrT="[Text]" phldr="1"/>
      <dgm:spPr/>
      <dgm:t>
        <a:bodyPr/>
        <a:lstStyle/>
        <a:p>
          <a:endParaRPr lang="en-US"/>
        </a:p>
      </dgm:t>
    </dgm:pt>
    <dgm:pt modelId="{B3BD8929-5107-FC4B-9F64-98F71CC5C58B}" type="parTrans" cxnId="{70BAA8A4-5AE2-5E49-BB90-71F1A460E20F}">
      <dgm:prSet/>
      <dgm:spPr/>
      <dgm:t>
        <a:bodyPr/>
        <a:lstStyle/>
        <a:p>
          <a:endParaRPr lang="en-US"/>
        </a:p>
      </dgm:t>
    </dgm:pt>
    <dgm:pt modelId="{A8C4E1D7-91B4-FD45-8AF4-683A706D321E}" type="sibTrans" cxnId="{70BAA8A4-5AE2-5E49-BB90-71F1A460E20F}">
      <dgm:prSet/>
      <dgm:spPr/>
      <dgm:t>
        <a:bodyPr/>
        <a:lstStyle/>
        <a:p>
          <a:endParaRPr lang="en-US"/>
        </a:p>
      </dgm:t>
    </dgm:pt>
    <dgm:pt modelId="{29DF610B-F78E-C94B-B8AC-9A7D8C4E8875}" type="pres">
      <dgm:prSet presAssocID="{258160AB-07E8-8C4C-8C3E-4F18D9C9B40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DEE7F395-72F4-9F47-BCCE-C161714A418C}" type="pres">
      <dgm:prSet presAssocID="{258160AB-07E8-8C4C-8C3E-4F18D9C9B407}" presName="outerBox" presStyleCnt="0"/>
      <dgm:spPr/>
    </dgm:pt>
    <dgm:pt modelId="{EFD4CCCB-FAF9-B944-A7AA-A59C4B504A76}" type="pres">
      <dgm:prSet presAssocID="{258160AB-07E8-8C4C-8C3E-4F18D9C9B407}" presName="outerBoxParent" presStyleLbl="node1" presStyleIdx="0" presStyleCnt="3" custLinFactNeighborX="66319" custLinFactNeighborY="68618"/>
      <dgm:spPr/>
    </dgm:pt>
    <dgm:pt modelId="{F6FC3036-27EB-C344-A17A-D2B9C3158A02}" type="pres">
      <dgm:prSet presAssocID="{258160AB-07E8-8C4C-8C3E-4F18D9C9B407}" presName="outerBoxChildren" presStyleCnt="0"/>
      <dgm:spPr/>
    </dgm:pt>
    <dgm:pt modelId="{91BF280F-F41D-F44A-99F9-D888F5BCC0FC}" type="pres">
      <dgm:prSet presAssocID="{CAF3238C-0F5B-284A-ACA5-3E9E45893336}" presName="oChild" presStyleLbl="fgAcc1" presStyleIdx="0" presStyleCnt="6">
        <dgm:presLayoutVars>
          <dgm:bulletEnabled val="1"/>
        </dgm:presLayoutVars>
      </dgm:prSet>
      <dgm:spPr/>
    </dgm:pt>
    <dgm:pt modelId="{C247BA78-5FE9-AB42-B950-56131BB7796A}" type="pres">
      <dgm:prSet presAssocID="{736367EC-C54B-CF49-8207-E31A2F1563BE}" presName="outerSibTrans" presStyleCnt="0"/>
      <dgm:spPr/>
    </dgm:pt>
    <dgm:pt modelId="{2A905A0F-EB85-894B-BF55-A39829A2150F}" type="pres">
      <dgm:prSet presAssocID="{274F62FD-8FDA-9044-8877-33813A7B5843}" presName="oChild" presStyleLbl="fgAcc1" presStyleIdx="1" presStyleCnt="6">
        <dgm:presLayoutVars>
          <dgm:bulletEnabled val="1"/>
        </dgm:presLayoutVars>
      </dgm:prSet>
      <dgm:spPr/>
    </dgm:pt>
    <dgm:pt modelId="{D06F415B-22FD-044B-9C34-5216FAD2E02B}" type="pres">
      <dgm:prSet presAssocID="{258160AB-07E8-8C4C-8C3E-4F18D9C9B407}" presName="middleBox" presStyleCnt="0"/>
      <dgm:spPr/>
    </dgm:pt>
    <dgm:pt modelId="{F46D2D22-F425-9846-8915-6F359288BC44}" type="pres">
      <dgm:prSet presAssocID="{258160AB-07E8-8C4C-8C3E-4F18D9C9B407}" presName="middleBoxParent" presStyleLbl="node1" presStyleIdx="1" presStyleCnt="3" custLinFactNeighborX="709" custLinFactNeighborY="2801"/>
      <dgm:spPr/>
    </dgm:pt>
    <dgm:pt modelId="{7AB228EA-49C0-704D-8B38-DBA9D2416824}" type="pres">
      <dgm:prSet presAssocID="{258160AB-07E8-8C4C-8C3E-4F18D9C9B407}" presName="middleBoxChildren" presStyleCnt="0"/>
      <dgm:spPr/>
    </dgm:pt>
    <dgm:pt modelId="{E8DFFAA9-EB49-184A-9B78-DCC2989B5CDC}" type="pres">
      <dgm:prSet presAssocID="{FD81E15A-7855-EF4A-833C-2CE7553D1D1E}" presName="mChild" presStyleLbl="fgAcc1" presStyleIdx="2" presStyleCnt="6">
        <dgm:presLayoutVars>
          <dgm:bulletEnabled val="1"/>
        </dgm:presLayoutVars>
      </dgm:prSet>
      <dgm:spPr/>
    </dgm:pt>
    <dgm:pt modelId="{7A3D219E-2BD7-E74F-87E6-5860006D0E7D}" type="pres">
      <dgm:prSet presAssocID="{DFBAFA4F-9675-7A45-80F5-0F4E8EE9CD91}" presName="middleSibTrans" presStyleCnt="0"/>
      <dgm:spPr/>
    </dgm:pt>
    <dgm:pt modelId="{897D47DE-1986-F641-A8F6-8692CF1E9B41}" type="pres">
      <dgm:prSet presAssocID="{3FCCC75A-BCBB-DF42-A4F7-1563CB91D4F7}" presName="mChild" presStyleLbl="fgAcc1" presStyleIdx="3" presStyleCnt="6">
        <dgm:presLayoutVars>
          <dgm:bulletEnabled val="1"/>
        </dgm:presLayoutVars>
      </dgm:prSet>
      <dgm:spPr/>
    </dgm:pt>
    <dgm:pt modelId="{08B427C5-2AFB-9C49-AD25-4D2AD412F876}" type="pres">
      <dgm:prSet presAssocID="{258160AB-07E8-8C4C-8C3E-4F18D9C9B407}" presName="centerBox" presStyleCnt="0"/>
      <dgm:spPr/>
    </dgm:pt>
    <dgm:pt modelId="{599D64A3-F04E-3F4B-9836-D6B76405C0EF}" type="pres">
      <dgm:prSet presAssocID="{258160AB-07E8-8C4C-8C3E-4F18D9C9B407}" presName="centerBoxParent" presStyleLbl="node1" presStyleIdx="2" presStyleCnt="3"/>
      <dgm:spPr/>
    </dgm:pt>
    <dgm:pt modelId="{C243008C-44C7-7045-BC5F-87BFBB8C6DB9}" type="pres">
      <dgm:prSet presAssocID="{258160AB-07E8-8C4C-8C3E-4F18D9C9B407}" presName="centerBoxChildren" presStyleCnt="0"/>
      <dgm:spPr/>
    </dgm:pt>
    <dgm:pt modelId="{DC9D265F-07B0-E745-8E18-AB7EF6D8A933}" type="pres">
      <dgm:prSet presAssocID="{FD933F1B-6104-7149-BF0C-FFA7619535C6}" presName="cChild" presStyleLbl="fgAcc1" presStyleIdx="4" presStyleCnt="6">
        <dgm:presLayoutVars>
          <dgm:bulletEnabled val="1"/>
        </dgm:presLayoutVars>
      </dgm:prSet>
      <dgm:spPr/>
    </dgm:pt>
    <dgm:pt modelId="{B13E27EE-8432-0749-A296-BE5F89EC63D0}" type="pres">
      <dgm:prSet presAssocID="{2A9AEAAB-7D8C-004E-A398-85964BDAEAF9}" presName="centerSibTrans" presStyleCnt="0"/>
      <dgm:spPr/>
    </dgm:pt>
    <dgm:pt modelId="{9EE2CD3B-EAE7-174B-AD1A-1F947106D8DE}" type="pres">
      <dgm:prSet presAssocID="{2F7AB181-4352-0540-A2B2-E0C5527F1B68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CCECD8D5-36D5-9249-BA86-6AD3A6817963}" srcId="{258160AB-07E8-8C4C-8C3E-4F18D9C9B407}" destId="{388FE638-EF0E-5049-8956-B7A3F9B58713}" srcOrd="1" destOrd="0" parTransId="{C9E7AB09-8B78-F149-8885-0155D87A7C4B}" sibTransId="{430A3090-6BD6-614F-8E21-D1E10DCCB74C}"/>
    <dgm:cxn modelId="{BB80945D-A10D-E745-9A98-86F7C0B023A2}" srcId="{E9D33D75-A525-DD47-AE5C-4DBF6312097D}" destId="{CAF3238C-0F5B-284A-ACA5-3E9E45893336}" srcOrd="0" destOrd="0" parTransId="{6031F7AE-3962-B24B-BEBA-22166192739A}" sibTransId="{736367EC-C54B-CF49-8207-E31A2F1563BE}"/>
    <dgm:cxn modelId="{138CC534-4886-3544-8F55-311A7C111312}" type="presOf" srcId="{E9D33D75-A525-DD47-AE5C-4DBF6312097D}" destId="{EFD4CCCB-FAF9-B944-A7AA-A59C4B504A76}" srcOrd="0" destOrd="0" presId="urn:microsoft.com/office/officeart/2005/8/layout/target2"/>
    <dgm:cxn modelId="{2285AD36-6D6B-2B4F-A84C-21928F8F13AE}" srcId="{258160AB-07E8-8C4C-8C3E-4F18D9C9B407}" destId="{31BF9B6F-2D82-864B-B98C-2265B614F9C7}" srcOrd="2" destOrd="0" parTransId="{8DCF77DF-DCA4-4D4B-8C37-8626B194B99A}" sibTransId="{859AF3E2-9E95-3447-B460-B819B841D6DE}"/>
    <dgm:cxn modelId="{70BAA8A4-5AE2-5E49-BB90-71F1A460E20F}" srcId="{31BF9B6F-2D82-864B-B98C-2265B614F9C7}" destId="{2F7AB181-4352-0540-A2B2-E0C5527F1B68}" srcOrd="1" destOrd="0" parTransId="{B3BD8929-5107-FC4B-9F64-98F71CC5C58B}" sibTransId="{A8C4E1D7-91B4-FD45-8AF4-683A706D321E}"/>
    <dgm:cxn modelId="{0410C758-63B8-054B-95AC-D982FF4309B0}" type="presOf" srcId="{FD81E15A-7855-EF4A-833C-2CE7553D1D1E}" destId="{E8DFFAA9-EB49-184A-9B78-DCC2989B5CDC}" srcOrd="0" destOrd="0" presId="urn:microsoft.com/office/officeart/2005/8/layout/target2"/>
    <dgm:cxn modelId="{0033534F-4864-594E-ACC1-1ED7EAB36710}" type="presOf" srcId="{274F62FD-8FDA-9044-8877-33813A7B5843}" destId="{2A905A0F-EB85-894B-BF55-A39829A2150F}" srcOrd="0" destOrd="0" presId="urn:microsoft.com/office/officeart/2005/8/layout/target2"/>
    <dgm:cxn modelId="{BA4F709F-3489-F046-A94F-D88705E06F31}" type="presOf" srcId="{3FCCC75A-BCBB-DF42-A4F7-1563CB91D4F7}" destId="{897D47DE-1986-F641-A8F6-8692CF1E9B41}" srcOrd="0" destOrd="0" presId="urn:microsoft.com/office/officeart/2005/8/layout/target2"/>
    <dgm:cxn modelId="{C8AEC1DD-03E7-1746-8C54-B699AF843454}" type="presOf" srcId="{FD933F1B-6104-7149-BF0C-FFA7619535C6}" destId="{DC9D265F-07B0-E745-8E18-AB7EF6D8A933}" srcOrd="0" destOrd="0" presId="urn:microsoft.com/office/officeart/2005/8/layout/target2"/>
    <dgm:cxn modelId="{8DAE175F-E4CB-6044-9356-10B9000DBEC4}" type="presOf" srcId="{388FE638-EF0E-5049-8956-B7A3F9B58713}" destId="{F46D2D22-F425-9846-8915-6F359288BC44}" srcOrd="0" destOrd="0" presId="urn:microsoft.com/office/officeart/2005/8/layout/target2"/>
    <dgm:cxn modelId="{DB1A8C2A-3ED1-2149-865A-3722A92EB6DA}" type="presOf" srcId="{2F7AB181-4352-0540-A2B2-E0C5527F1B68}" destId="{9EE2CD3B-EAE7-174B-AD1A-1F947106D8DE}" srcOrd="0" destOrd="0" presId="urn:microsoft.com/office/officeart/2005/8/layout/target2"/>
    <dgm:cxn modelId="{BC403808-C423-6343-AC0E-8C5768F21E94}" type="presOf" srcId="{258160AB-07E8-8C4C-8C3E-4F18D9C9B407}" destId="{29DF610B-F78E-C94B-B8AC-9A7D8C4E8875}" srcOrd="0" destOrd="0" presId="urn:microsoft.com/office/officeart/2005/8/layout/target2"/>
    <dgm:cxn modelId="{54B6F12A-A972-0345-89D9-D3950F33A1A1}" srcId="{388FE638-EF0E-5049-8956-B7A3F9B58713}" destId="{FD81E15A-7855-EF4A-833C-2CE7553D1D1E}" srcOrd="0" destOrd="0" parTransId="{57386F50-0EC3-DA41-B3EE-8145E263714A}" sibTransId="{DFBAFA4F-9675-7A45-80F5-0F4E8EE9CD91}"/>
    <dgm:cxn modelId="{D9BFB932-936D-904D-9192-503372D3A68B}" srcId="{388FE638-EF0E-5049-8956-B7A3F9B58713}" destId="{3FCCC75A-BCBB-DF42-A4F7-1563CB91D4F7}" srcOrd="1" destOrd="0" parTransId="{8B0B5D53-D191-C14B-B203-6C07B02C0D0D}" sibTransId="{280E11B2-7997-784E-AF62-9B6EDC7786F8}"/>
    <dgm:cxn modelId="{7709666D-7623-1648-9BE4-D87F918ECEF1}" srcId="{258160AB-07E8-8C4C-8C3E-4F18D9C9B407}" destId="{E9D33D75-A525-DD47-AE5C-4DBF6312097D}" srcOrd="0" destOrd="0" parTransId="{57A2C18A-EDA5-094E-AB7F-ED711499EA20}" sibTransId="{4C0666FE-1BC4-7543-895F-0651FE911CB2}"/>
    <dgm:cxn modelId="{01B7101B-8684-864E-A89A-DE79C76F4295}" type="presOf" srcId="{CAF3238C-0F5B-284A-ACA5-3E9E45893336}" destId="{91BF280F-F41D-F44A-99F9-D888F5BCC0FC}" srcOrd="0" destOrd="0" presId="urn:microsoft.com/office/officeart/2005/8/layout/target2"/>
    <dgm:cxn modelId="{4E75E525-0E53-8345-8B25-B236886E0A6E}" type="presOf" srcId="{31BF9B6F-2D82-864B-B98C-2265B614F9C7}" destId="{599D64A3-F04E-3F4B-9836-D6B76405C0EF}" srcOrd="0" destOrd="0" presId="urn:microsoft.com/office/officeart/2005/8/layout/target2"/>
    <dgm:cxn modelId="{346D524A-D9B4-6241-B64A-476CF4F4F2E3}" srcId="{31BF9B6F-2D82-864B-B98C-2265B614F9C7}" destId="{FD933F1B-6104-7149-BF0C-FFA7619535C6}" srcOrd="0" destOrd="0" parTransId="{441B8F69-80EC-7148-A03F-AC6E7D66DFCD}" sibTransId="{2A9AEAAB-7D8C-004E-A398-85964BDAEAF9}"/>
    <dgm:cxn modelId="{941FD3D9-3E43-E844-ADD7-7A2F3DABEAD9}" srcId="{E9D33D75-A525-DD47-AE5C-4DBF6312097D}" destId="{274F62FD-8FDA-9044-8877-33813A7B5843}" srcOrd="1" destOrd="0" parTransId="{F0CB0344-2405-F141-929B-2E3AD85B3C39}" sibTransId="{4DE93885-B4A3-F44B-89D4-BC0DA840BF26}"/>
    <dgm:cxn modelId="{9FAEC5CD-AFF7-1C40-9F0E-1EC31027C5D5}" type="presParOf" srcId="{29DF610B-F78E-C94B-B8AC-9A7D8C4E8875}" destId="{DEE7F395-72F4-9F47-BCCE-C161714A418C}" srcOrd="0" destOrd="0" presId="urn:microsoft.com/office/officeart/2005/8/layout/target2"/>
    <dgm:cxn modelId="{1036BF84-190C-A849-97B3-82F51DD13791}" type="presParOf" srcId="{DEE7F395-72F4-9F47-BCCE-C161714A418C}" destId="{EFD4CCCB-FAF9-B944-A7AA-A59C4B504A76}" srcOrd="0" destOrd="0" presId="urn:microsoft.com/office/officeart/2005/8/layout/target2"/>
    <dgm:cxn modelId="{1458055C-49CD-5E49-938E-3556EA368B9A}" type="presParOf" srcId="{DEE7F395-72F4-9F47-BCCE-C161714A418C}" destId="{F6FC3036-27EB-C344-A17A-D2B9C3158A02}" srcOrd="1" destOrd="0" presId="urn:microsoft.com/office/officeart/2005/8/layout/target2"/>
    <dgm:cxn modelId="{EFDCAE87-E3F5-6046-B9F4-3DB5E6EA19C6}" type="presParOf" srcId="{F6FC3036-27EB-C344-A17A-D2B9C3158A02}" destId="{91BF280F-F41D-F44A-99F9-D888F5BCC0FC}" srcOrd="0" destOrd="0" presId="urn:microsoft.com/office/officeart/2005/8/layout/target2"/>
    <dgm:cxn modelId="{7203C635-0526-2F40-8132-16BA9C7EBB51}" type="presParOf" srcId="{F6FC3036-27EB-C344-A17A-D2B9C3158A02}" destId="{C247BA78-5FE9-AB42-B950-56131BB7796A}" srcOrd="1" destOrd="0" presId="urn:microsoft.com/office/officeart/2005/8/layout/target2"/>
    <dgm:cxn modelId="{4F46EC24-40C1-2343-BCE9-67EEFB326387}" type="presParOf" srcId="{F6FC3036-27EB-C344-A17A-D2B9C3158A02}" destId="{2A905A0F-EB85-894B-BF55-A39829A2150F}" srcOrd="2" destOrd="0" presId="urn:microsoft.com/office/officeart/2005/8/layout/target2"/>
    <dgm:cxn modelId="{8D256E5A-8D22-3B45-B305-8FB5F39AA173}" type="presParOf" srcId="{29DF610B-F78E-C94B-B8AC-9A7D8C4E8875}" destId="{D06F415B-22FD-044B-9C34-5216FAD2E02B}" srcOrd="1" destOrd="0" presId="urn:microsoft.com/office/officeart/2005/8/layout/target2"/>
    <dgm:cxn modelId="{6B21ADF2-B39F-4E4D-AE76-D32E942CA645}" type="presParOf" srcId="{D06F415B-22FD-044B-9C34-5216FAD2E02B}" destId="{F46D2D22-F425-9846-8915-6F359288BC44}" srcOrd="0" destOrd="0" presId="urn:microsoft.com/office/officeart/2005/8/layout/target2"/>
    <dgm:cxn modelId="{F1BAD605-5CAD-D842-B3DF-93F7939F04F0}" type="presParOf" srcId="{D06F415B-22FD-044B-9C34-5216FAD2E02B}" destId="{7AB228EA-49C0-704D-8B38-DBA9D2416824}" srcOrd="1" destOrd="0" presId="urn:microsoft.com/office/officeart/2005/8/layout/target2"/>
    <dgm:cxn modelId="{2FC16DF6-8F5E-3648-B504-06A7E3D65839}" type="presParOf" srcId="{7AB228EA-49C0-704D-8B38-DBA9D2416824}" destId="{E8DFFAA9-EB49-184A-9B78-DCC2989B5CDC}" srcOrd="0" destOrd="0" presId="urn:microsoft.com/office/officeart/2005/8/layout/target2"/>
    <dgm:cxn modelId="{BC45FA45-3CF8-6C48-89F9-BC4181B9F9FC}" type="presParOf" srcId="{7AB228EA-49C0-704D-8B38-DBA9D2416824}" destId="{7A3D219E-2BD7-E74F-87E6-5860006D0E7D}" srcOrd="1" destOrd="0" presId="urn:microsoft.com/office/officeart/2005/8/layout/target2"/>
    <dgm:cxn modelId="{23B9B77C-12F2-D040-999B-010BEC8C2F6E}" type="presParOf" srcId="{7AB228EA-49C0-704D-8B38-DBA9D2416824}" destId="{897D47DE-1986-F641-A8F6-8692CF1E9B41}" srcOrd="2" destOrd="0" presId="urn:microsoft.com/office/officeart/2005/8/layout/target2"/>
    <dgm:cxn modelId="{43BEAEC3-9B2E-284C-AA98-FF6CA6405010}" type="presParOf" srcId="{29DF610B-F78E-C94B-B8AC-9A7D8C4E8875}" destId="{08B427C5-2AFB-9C49-AD25-4D2AD412F876}" srcOrd="2" destOrd="0" presId="urn:microsoft.com/office/officeart/2005/8/layout/target2"/>
    <dgm:cxn modelId="{A30C2102-F8E1-B54D-8BCB-F37EF74D7E0A}" type="presParOf" srcId="{08B427C5-2AFB-9C49-AD25-4D2AD412F876}" destId="{599D64A3-F04E-3F4B-9836-D6B76405C0EF}" srcOrd="0" destOrd="0" presId="urn:microsoft.com/office/officeart/2005/8/layout/target2"/>
    <dgm:cxn modelId="{320B5782-4FF5-4A48-80F2-C44B671B7D11}" type="presParOf" srcId="{08B427C5-2AFB-9C49-AD25-4D2AD412F876}" destId="{C243008C-44C7-7045-BC5F-87BFBB8C6DB9}" srcOrd="1" destOrd="0" presId="urn:microsoft.com/office/officeart/2005/8/layout/target2"/>
    <dgm:cxn modelId="{0BCFD5DF-7EB6-CA45-8A5B-2ABDE2E0967A}" type="presParOf" srcId="{C243008C-44C7-7045-BC5F-87BFBB8C6DB9}" destId="{DC9D265F-07B0-E745-8E18-AB7EF6D8A933}" srcOrd="0" destOrd="0" presId="urn:microsoft.com/office/officeart/2005/8/layout/target2"/>
    <dgm:cxn modelId="{480E6AC1-0FA4-3741-917C-07E22D174573}" type="presParOf" srcId="{C243008C-44C7-7045-BC5F-87BFBB8C6DB9}" destId="{B13E27EE-8432-0749-A296-BE5F89EC63D0}" srcOrd="1" destOrd="0" presId="urn:microsoft.com/office/officeart/2005/8/layout/target2"/>
    <dgm:cxn modelId="{A35A81E3-882B-F94B-B42A-86C8E534B4DD}" type="presParOf" srcId="{C243008C-44C7-7045-BC5F-87BFBB8C6DB9}" destId="{9EE2CD3B-EAE7-174B-AD1A-1F947106D8DE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32A0F-5A24-3249-9192-474B9B1436B6}">
      <dsp:nvSpPr>
        <dsp:cNvPr id="0" name=""/>
        <dsp:cNvSpPr/>
      </dsp:nvSpPr>
      <dsp:spPr>
        <a:xfrm>
          <a:off x="-3494589" y="-537217"/>
          <a:ext cx="4166396" cy="4166396"/>
        </a:xfrm>
        <a:prstGeom prst="blockArc">
          <a:avLst>
            <a:gd name="adj1" fmla="val 18900000"/>
            <a:gd name="adj2" fmla="val 2700000"/>
            <a:gd name="adj3" fmla="val 518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6F26D-11AD-494C-8328-8D3EFE6F8C60}">
      <dsp:nvSpPr>
        <dsp:cNvPr id="0" name=""/>
        <dsp:cNvSpPr/>
      </dsp:nvSpPr>
      <dsp:spPr>
        <a:xfrm>
          <a:off x="294716" y="193185"/>
          <a:ext cx="3559391" cy="386618"/>
        </a:xfrm>
        <a:prstGeom prst="rect">
          <a:avLst/>
        </a:prstGeom>
        <a:solidFill>
          <a:srgbClr val="DBF3F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8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Objetivos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</a:t>
          </a: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estratégicos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sp:txBody>
      <dsp:txXfrm>
        <a:off x="294716" y="193185"/>
        <a:ext cx="3559391" cy="386618"/>
      </dsp:txXfrm>
    </dsp:sp>
    <dsp:sp modelId="{5A556FDD-AC0D-AF4F-87B8-D84917AE4383}">
      <dsp:nvSpPr>
        <dsp:cNvPr id="0" name=""/>
        <dsp:cNvSpPr/>
      </dsp:nvSpPr>
      <dsp:spPr>
        <a:xfrm>
          <a:off x="53079" y="144858"/>
          <a:ext cx="483273" cy="4832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9CE0F-ED95-41B7-9817-5D28AB6DBC8B}">
      <dsp:nvSpPr>
        <dsp:cNvPr id="0" name=""/>
        <dsp:cNvSpPr/>
      </dsp:nvSpPr>
      <dsp:spPr>
        <a:xfrm>
          <a:off x="571755" y="772928"/>
          <a:ext cx="3282351" cy="386618"/>
        </a:xfrm>
        <a:prstGeom prst="rect">
          <a:avLst/>
        </a:prstGeom>
        <a:solidFill>
          <a:srgbClr val="DBF3F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8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Análisis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DAFO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sp:txBody>
      <dsp:txXfrm>
        <a:off x="571755" y="772928"/>
        <a:ext cx="3282351" cy="386618"/>
      </dsp:txXfrm>
    </dsp:sp>
    <dsp:sp modelId="{EF4634E1-DB83-4A04-BF23-CD28B5340280}">
      <dsp:nvSpPr>
        <dsp:cNvPr id="0" name=""/>
        <dsp:cNvSpPr/>
      </dsp:nvSpPr>
      <dsp:spPr>
        <a:xfrm>
          <a:off x="330118" y="724601"/>
          <a:ext cx="483273" cy="4832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C2D3B-D995-442F-8280-1FAD5402B3F8}">
      <dsp:nvSpPr>
        <dsp:cNvPr id="0" name=""/>
        <dsp:cNvSpPr/>
      </dsp:nvSpPr>
      <dsp:spPr>
        <a:xfrm>
          <a:off x="656784" y="1352671"/>
          <a:ext cx="3197322" cy="386618"/>
        </a:xfrm>
        <a:prstGeom prst="rect">
          <a:avLst/>
        </a:prstGeom>
        <a:solidFill>
          <a:srgbClr val="DBF3F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8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Alianza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con Iris Social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sp:txBody>
      <dsp:txXfrm>
        <a:off x="656784" y="1352671"/>
        <a:ext cx="3197322" cy="386618"/>
      </dsp:txXfrm>
    </dsp:sp>
    <dsp:sp modelId="{263FD4BC-DD2B-7F4E-B1B5-70D8B660BD53}">
      <dsp:nvSpPr>
        <dsp:cNvPr id="0" name=""/>
        <dsp:cNvSpPr/>
      </dsp:nvSpPr>
      <dsp:spPr>
        <a:xfrm>
          <a:off x="415147" y="1304344"/>
          <a:ext cx="483273" cy="4832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3DA96-CC0B-4793-9CF1-109C6D6C4D5F}">
      <dsp:nvSpPr>
        <dsp:cNvPr id="0" name=""/>
        <dsp:cNvSpPr/>
      </dsp:nvSpPr>
      <dsp:spPr>
        <a:xfrm>
          <a:off x="571755" y="1932414"/>
          <a:ext cx="3282351" cy="386618"/>
        </a:xfrm>
        <a:prstGeom prst="rect">
          <a:avLst/>
        </a:prstGeom>
        <a:solidFill>
          <a:srgbClr val="DBF3F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8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Objetivos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</a:t>
          </a: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Operativos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sp:txBody>
      <dsp:txXfrm>
        <a:off x="571755" y="1932414"/>
        <a:ext cx="3282351" cy="386618"/>
      </dsp:txXfrm>
    </dsp:sp>
    <dsp:sp modelId="{72471500-D87B-6048-BD7A-A3225BF609B7}">
      <dsp:nvSpPr>
        <dsp:cNvPr id="0" name=""/>
        <dsp:cNvSpPr/>
      </dsp:nvSpPr>
      <dsp:spPr>
        <a:xfrm>
          <a:off x="330118" y="1884087"/>
          <a:ext cx="483273" cy="4832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974EC-4D3A-434B-82E9-BA91C45FD7EE}">
      <dsp:nvSpPr>
        <dsp:cNvPr id="0" name=""/>
        <dsp:cNvSpPr/>
      </dsp:nvSpPr>
      <dsp:spPr>
        <a:xfrm>
          <a:off x="294716" y="2512157"/>
          <a:ext cx="3559391" cy="386618"/>
        </a:xfrm>
        <a:prstGeom prst="rect">
          <a:avLst/>
        </a:prstGeom>
        <a:solidFill>
          <a:srgbClr val="DBF3F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8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Modelo</a:t>
          </a:r>
          <a:r>
            <a:rPr lang="en-US" sz="3200" i="1" kern="1200" dirty="0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 </a:t>
          </a: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econ</a:t>
          </a:r>
          <a:r>
            <a:rPr lang="en-US" sz="3200" i="1" kern="1200" dirty="0" err="1" smtClean="0">
              <a:solidFill>
                <a:srgbClr val="00425E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rPr>
            <a:t>ómico</a:t>
          </a:r>
          <a:endParaRPr lang="en-US" sz="3200" i="1" kern="1200" dirty="0">
            <a:solidFill>
              <a:srgbClr val="00425E"/>
            </a:solidFill>
            <a:latin typeface="Calibri" pitchFamily="34" charset="0"/>
            <a:ea typeface="ＭＳ Ｐゴシック" pitchFamily="34" charset="-128"/>
            <a:cs typeface="Calibri" pitchFamily="34" charset="0"/>
          </a:endParaRPr>
        </a:p>
      </dsp:txBody>
      <dsp:txXfrm>
        <a:off x="294716" y="2512157"/>
        <a:ext cx="3559391" cy="386618"/>
      </dsp:txXfrm>
    </dsp:sp>
    <dsp:sp modelId="{C926ACC1-363B-2C48-952D-2715BF4D37F0}">
      <dsp:nvSpPr>
        <dsp:cNvPr id="0" name=""/>
        <dsp:cNvSpPr/>
      </dsp:nvSpPr>
      <dsp:spPr>
        <a:xfrm>
          <a:off x="53079" y="2463829"/>
          <a:ext cx="483273" cy="4832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23CB8-CA76-5F4B-AF63-C7EE6077DE76}">
      <dsp:nvSpPr>
        <dsp:cNvPr id="0" name=""/>
        <dsp:cNvSpPr/>
      </dsp:nvSpPr>
      <dsp:spPr>
        <a:xfrm rot="5400000">
          <a:off x="-181300" y="182575"/>
          <a:ext cx="1208666" cy="8460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0" y="424308"/>
        <a:ext cx="846066" cy="362600"/>
      </dsp:txXfrm>
    </dsp:sp>
    <dsp:sp modelId="{3F49FAAF-1FC0-724A-B215-49BD9C6F04A9}">
      <dsp:nvSpPr>
        <dsp:cNvPr id="0" name=""/>
        <dsp:cNvSpPr/>
      </dsp:nvSpPr>
      <dsp:spPr>
        <a:xfrm rot="5400000">
          <a:off x="1977187" y="-991464"/>
          <a:ext cx="785633" cy="30478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/>
        </a:p>
      </dsp:txBody>
      <dsp:txXfrm rot="-5400000">
        <a:off x="846067" y="178007"/>
        <a:ext cx="3009524" cy="708931"/>
      </dsp:txXfrm>
    </dsp:sp>
    <dsp:sp modelId="{C02470CA-A2D7-1946-9671-450B950062FC}">
      <dsp:nvSpPr>
        <dsp:cNvPr id="0" name=""/>
        <dsp:cNvSpPr/>
      </dsp:nvSpPr>
      <dsp:spPr>
        <a:xfrm rot="5400000">
          <a:off x="-181300" y="1190623"/>
          <a:ext cx="1208666" cy="8460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0" y="1432356"/>
        <a:ext cx="846066" cy="362600"/>
      </dsp:txXfrm>
    </dsp:sp>
    <dsp:sp modelId="{BABCEB90-7769-A94B-84BC-CACCE9DFF814}">
      <dsp:nvSpPr>
        <dsp:cNvPr id="0" name=""/>
        <dsp:cNvSpPr/>
      </dsp:nvSpPr>
      <dsp:spPr>
        <a:xfrm rot="5400000">
          <a:off x="1977187" y="-121797"/>
          <a:ext cx="785633" cy="30478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/>
        </a:p>
      </dsp:txBody>
      <dsp:txXfrm rot="-5400000">
        <a:off x="846067" y="1047674"/>
        <a:ext cx="3009524" cy="708931"/>
      </dsp:txXfrm>
    </dsp:sp>
    <dsp:sp modelId="{10BBC6FB-7FF3-FA46-BE87-4E37B8953845}">
      <dsp:nvSpPr>
        <dsp:cNvPr id="0" name=""/>
        <dsp:cNvSpPr/>
      </dsp:nvSpPr>
      <dsp:spPr>
        <a:xfrm rot="5400000">
          <a:off x="-181300" y="2198672"/>
          <a:ext cx="1208666" cy="8460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0" y="2440405"/>
        <a:ext cx="846066" cy="362600"/>
      </dsp:txXfrm>
    </dsp:sp>
    <dsp:sp modelId="{994D2D11-C250-1C4C-92F6-F811685904CE}">
      <dsp:nvSpPr>
        <dsp:cNvPr id="0" name=""/>
        <dsp:cNvSpPr/>
      </dsp:nvSpPr>
      <dsp:spPr>
        <a:xfrm rot="5400000">
          <a:off x="1977187" y="886251"/>
          <a:ext cx="785633" cy="30478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/>
        </a:p>
      </dsp:txBody>
      <dsp:txXfrm rot="-5400000">
        <a:off x="846067" y="2055723"/>
        <a:ext cx="3009524" cy="708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11B7B-BE79-004F-A784-BC5C25672FF1}">
      <dsp:nvSpPr>
        <dsp:cNvPr id="0" name=""/>
        <dsp:cNvSpPr/>
      </dsp:nvSpPr>
      <dsp:spPr>
        <a:xfrm>
          <a:off x="1076188" y="116714"/>
          <a:ext cx="2316335" cy="80443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FC766-D3F8-FC46-85D0-708E6AD03DE6}">
      <dsp:nvSpPr>
        <dsp:cNvPr id="0" name=""/>
        <dsp:cNvSpPr/>
      </dsp:nvSpPr>
      <dsp:spPr>
        <a:xfrm>
          <a:off x="2013496" y="2086497"/>
          <a:ext cx="448902" cy="287297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B96BE12-0397-C149-BCB7-B13071465C0C}">
      <dsp:nvSpPr>
        <dsp:cNvPr id="0" name=""/>
        <dsp:cNvSpPr/>
      </dsp:nvSpPr>
      <dsp:spPr>
        <a:xfrm>
          <a:off x="1160582" y="2316335"/>
          <a:ext cx="2154730" cy="538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160582" y="2316335"/>
        <a:ext cx="2154730" cy="538682"/>
      </dsp:txXfrm>
    </dsp:sp>
    <dsp:sp modelId="{B8A5C7CF-FF97-444D-B8A4-6C9DB74E8FAD}">
      <dsp:nvSpPr>
        <dsp:cNvPr id="0" name=""/>
        <dsp:cNvSpPr/>
      </dsp:nvSpPr>
      <dsp:spPr>
        <a:xfrm>
          <a:off x="1918329" y="983275"/>
          <a:ext cx="808023" cy="8080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36661" y="1101607"/>
        <a:ext cx="571359" cy="571359"/>
      </dsp:txXfrm>
    </dsp:sp>
    <dsp:sp modelId="{B1DB2B48-E7B0-C644-A5B6-AF20576AF150}">
      <dsp:nvSpPr>
        <dsp:cNvPr id="0" name=""/>
        <dsp:cNvSpPr/>
      </dsp:nvSpPr>
      <dsp:spPr>
        <a:xfrm>
          <a:off x="1340143" y="377077"/>
          <a:ext cx="808023" cy="8080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458475" y="495409"/>
        <a:ext cx="571359" cy="571359"/>
      </dsp:txXfrm>
    </dsp:sp>
    <dsp:sp modelId="{DB0E1CEC-0B01-B74D-A62E-91D24088CF1D}">
      <dsp:nvSpPr>
        <dsp:cNvPr id="0" name=""/>
        <dsp:cNvSpPr/>
      </dsp:nvSpPr>
      <dsp:spPr>
        <a:xfrm>
          <a:off x="2166123" y="181715"/>
          <a:ext cx="808023" cy="8080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284455" y="300047"/>
        <a:ext cx="571359" cy="571359"/>
      </dsp:txXfrm>
    </dsp:sp>
    <dsp:sp modelId="{55468720-6242-BD47-A22D-B3CBB9B0AC1A}">
      <dsp:nvSpPr>
        <dsp:cNvPr id="0" name=""/>
        <dsp:cNvSpPr/>
      </dsp:nvSpPr>
      <dsp:spPr>
        <a:xfrm>
          <a:off x="981021" y="17956"/>
          <a:ext cx="2513852" cy="201108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4CCCB-FAF9-B944-A7AA-A59C4B504A76}">
      <dsp:nvSpPr>
        <dsp:cNvPr id="0" name=""/>
        <dsp:cNvSpPr/>
      </dsp:nvSpPr>
      <dsp:spPr>
        <a:xfrm>
          <a:off x="0" y="0"/>
          <a:ext cx="4490493" cy="3070372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238295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76439" y="76439"/>
        <a:ext cx="4337615" cy="2917494"/>
      </dsp:txXfrm>
    </dsp:sp>
    <dsp:sp modelId="{91BF280F-F41D-F44A-99F9-D888F5BCC0FC}">
      <dsp:nvSpPr>
        <dsp:cNvPr id="0" name=""/>
        <dsp:cNvSpPr/>
      </dsp:nvSpPr>
      <dsp:spPr>
        <a:xfrm>
          <a:off x="112262" y="767593"/>
          <a:ext cx="673573" cy="105783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32977" y="788308"/>
        <a:ext cx="632143" cy="1016409"/>
      </dsp:txXfrm>
    </dsp:sp>
    <dsp:sp modelId="{2A905A0F-EB85-894B-BF55-A39829A2150F}">
      <dsp:nvSpPr>
        <dsp:cNvPr id="0" name=""/>
        <dsp:cNvSpPr/>
      </dsp:nvSpPr>
      <dsp:spPr>
        <a:xfrm>
          <a:off x="112262" y="1858584"/>
          <a:ext cx="673573" cy="105783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32977" y="1879299"/>
        <a:ext cx="632143" cy="1016409"/>
      </dsp:txXfrm>
    </dsp:sp>
    <dsp:sp modelId="{F46D2D22-F425-9846-8915-6F359288BC44}">
      <dsp:nvSpPr>
        <dsp:cNvPr id="0" name=""/>
        <dsp:cNvSpPr/>
      </dsp:nvSpPr>
      <dsp:spPr>
        <a:xfrm>
          <a:off x="922772" y="827793"/>
          <a:ext cx="3480132" cy="214926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6478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88869" y="893890"/>
        <a:ext cx="3347938" cy="2017066"/>
      </dsp:txXfrm>
    </dsp:sp>
    <dsp:sp modelId="{E8DFFAA9-EB49-184A-9B78-DCC2989B5CDC}">
      <dsp:nvSpPr>
        <dsp:cNvPr id="0" name=""/>
        <dsp:cNvSpPr/>
      </dsp:nvSpPr>
      <dsp:spPr>
        <a:xfrm>
          <a:off x="985101" y="1519834"/>
          <a:ext cx="696026" cy="6010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003584" y="1538317"/>
        <a:ext cx="659060" cy="564050"/>
      </dsp:txXfrm>
    </dsp:sp>
    <dsp:sp modelId="{897D47DE-1986-F641-A8F6-8692CF1E9B41}">
      <dsp:nvSpPr>
        <dsp:cNvPr id="0" name=""/>
        <dsp:cNvSpPr/>
      </dsp:nvSpPr>
      <dsp:spPr>
        <a:xfrm>
          <a:off x="985101" y="2153608"/>
          <a:ext cx="696026" cy="6010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003584" y="2172091"/>
        <a:ext cx="659060" cy="564050"/>
      </dsp:txXfrm>
    </dsp:sp>
    <dsp:sp modelId="{599D64A3-F04E-3F4B-9836-D6B76405C0EF}">
      <dsp:nvSpPr>
        <dsp:cNvPr id="0" name=""/>
        <dsp:cNvSpPr/>
      </dsp:nvSpPr>
      <dsp:spPr>
        <a:xfrm>
          <a:off x="1773744" y="1535186"/>
          <a:ext cx="2492223" cy="1228148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693222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1811514" y="1572956"/>
        <a:ext cx="2416683" cy="1152608"/>
      </dsp:txXfrm>
    </dsp:sp>
    <dsp:sp modelId="{DC9D265F-07B0-E745-8E18-AB7EF6D8A933}">
      <dsp:nvSpPr>
        <dsp:cNvPr id="0" name=""/>
        <dsp:cNvSpPr/>
      </dsp:nvSpPr>
      <dsp:spPr>
        <a:xfrm>
          <a:off x="1836050" y="2087852"/>
          <a:ext cx="1166465" cy="55266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1853046" y="2104848"/>
        <a:ext cx="1132473" cy="518674"/>
      </dsp:txXfrm>
    </dsp:sp>
    <dsp:sp modelId="{9EE2CD3B-EAE7-174B-AD1A-1F947106D8DE}">
      <dsp:nvSpPr>
        <dsp:cNvPr id="0" name=""/>
        <dsp:cNvSpPr/>
      </dsp:nvSpPr>
      <dsp:spPr>
        <a:xfrm>
          <a:off x="3035700" y="2087852"/>
          <a:ext cx="1166465" cy="55266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052696" y="2104848"/>
        <a:ext cx="1132473" cy="518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8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160D-1EB6-CF43-BF76-3A9F3C06CC1C}" type="datetimeFigureOut">
              <a:rPr lang="en-US" smtClean="0"/>
              <a:t>04/01/12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D58E-365B-DB46-A061-8D589718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3895460"/>
              </p:ext>
            </p:extLst>
          </p:nvPr>
        </p:nvGraphicFramePr>
        <p:xfrm>
          <a:off x="368758" y="207469"/>
          <a:ext cx="3893942" cy="309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0935395"/>
              </p:ext>
            </p:extLst>
          </p:nvPr>
        </p:nvGraphicFramePr>
        <p:xfrm>
          <a:off x="368758" y="3503821"/>
          <a:ext cx="3893942" cy="322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96014241"/>
              </p:ext>
            </p:extLst>
          </p:nvPr>
        </p:nvGraphicFramePr>
        <p:xfrm>
          <a:off x="4502050" y="207469"/>
          <a:ext cx="4475895" cy="2872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92528561"/>
              </p:ext>
            </p:extLst>
          </p:nvPr>
        </p:nvGraphicFramePr>
        <p:xfrm>
          <a:off x="4487452" y="3338700"/>
          <a:ext cx="4490493" cy="307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193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Marina</cp:lastModifiedBy>
  <cp:revision>2</cp:revision>
  <dcterms:created xsi:type="dcterms:W3CDTF">2012-01-04T10:43:53Z</dcterms:created>
  <dcterms:modified xsi:type="dcterms:W3CDTF">2012-01-04T10:50:18Z</dcterms:modified>
</cp:coreProperties>
</file>