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21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3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3768" y="1916832"/>
            <a:ext cx="3855028" cy="257071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4</cp:revision>
  <dcterms:created xsi:type="dcterms:W3CDTF">2021-01-25T16:57:09Z</dcterms:created>
  <dcterms:modified xsi:type="dcterms:W3CDTF">2021-01-25T17:23:17Z</dcterms:modified>
</cp:coreProperties>
</file>