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73E774-99BA-4A5F-A500-629FE31F377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FD82F53-3275-4099-97B6-0736F8EA0FAE}">
      <dgm:prSet phldrT="[Text]"/>
      <dgm:spPr/>
      <dgm:t>
        <a:bodyPr/>
        <a:lstStyle/>
        <a:p>
          <a:r>
            <a:rPr lang="pl-PL" dirty="0" smtClean="0"/>
            <a:t>first</a:t>
          </a:r>
          <a:endParaRPr lang="pl-PL" dirty="0"/>
        </a:p>
      </dgm:t>
    </dgm:pt>
    <dgm:pt modelId="{4EDBE798-994A-49AF-8044-347DB6F7A9EE}" type="parTrans" cxnId="{E30FAB2B-E949-451B-8393-83E143538DB8}">
      <dgm:prSet/>
      <dgm:spPr/>
      <dgm:t>
        <a:bodyPr/>
        <a:lstStyle/>
        <a:p>
          <a:endParaRPr lang="pl-PL"/>
        </a:p>
      </dgm:t>
    </dgm:pt>
    <dgm:pt modelId="{D4A30AC1-A394-4B2F-9FA1-E6482FA3A318}" type="sibTrans" cxnId="{E30FAB2B-E949-451B-8393-83E143538DB8}">
      <dgm:prSet/>
      <dgm:spPr/>
      <dgm:t>
        <a:bodyPr/>
        <a:lstStyle/>
        <a:p>
          <a:endParaRPr lang="pl-PL"/>
        </a:p>
      </dgm:t>
    </dgm:pt>
    <dgm:pt modelId="{80F3E2D7-F9AC-466A-AE25-2707D8EF1655}">
      <dgm:prSet phldrT="[Text]"/>
      <dgm:spPr/>
      <dgm:t>
        <a:bodyPr/>
        <a:lstStyle/>
        <a:p>
          <a:r>
            <a:rPr lang="pl-PL" dirty="0" smtClean="0"/>
            <a:t>second</a:t>
          </a:r>
          <a:endParaRPr lang="pl-PL" dirty="0"/>
        </a:p>
      </dgm:t>
    </dgm:pt>
    <dgm:pt modelId="{7636A919-4876-4B57-9BEA-649171CADD46}" type="parTrans" cxnId="{7B07E74E-6C8A-4DD9-9A49-9C25171697FA}">
      <dgm:prSet/>
      <dgm:spPr/>
      <dgm:t>
        <a:bodyPr/>
        <a:lstStyle/>
        <a:p>
          <a:endParaRPr lang="pl-PL"/>
        </a:p>
      </dgm:t>
    </dgm:pt>
    <dgm:pt modelId="{5D3F1F24-1A80-4EAD-AF78-1A10B6A4368A}" type="sibTrans" cxnId="{7B07E74E-6C8A-4DD9-9A49-9C25171697FA}">
      <dgm:prSet/>
      <dgm:spPr/>
      <dgm:t>
        <a:bodyPr/>
        <a:lstStyle/>
        <a:p>
          <a:endParaRPr lang="pl-PL"/>
        </a:p>
      </dgm:t>
    </dgm:pt>
    <dgm:pt modelId="{893A439A-5C30-4AF5-B01B-53B74AFED12A}">
      <dgm:prSet phldrT="[Text]"/>
      <dgm:spPr/>
      <dgm:t>
        <a:bodyPr/>
        <a:lstStyle/>
        <a:p>
          <a:r>
            <a:rPr lang="pl-PL" dirty="0" smtClean="0"/>
            <a:t>first</a:t>
          </a:r>
          <a:endParaRPr lang="pl-PL" dirty="0"/>
        </a:p>
      </dgm:t>
    </dgm:pt>
    <dgm:pt modelId="{CBB3A9A8-52BC-4020-ACDF-4E0130863E85}" type="parTrans" cxnId="{9B24F6A6-B90B-4D66-9947-61289AB2720D}">
      <dgm:prSet/>
      <dgm:spPr/>
    </dgm:pt>
    <dgm:pt modelId="{F1A8AD0C-B50C-4D44-A6CC-B73AE49250E1}" type="sibTrans" cxnId="{9B24F6A6-B90B-4D66-9947-61289AB2720D}">
      <dgm:prSet/>
      <dgm:spPr/>
    </dgm:pt>
    <dgm:pt modelId="{57D28241-8D46-4C46-BB6D-174B74B51505}">
      <dgm:prSet phldrT="[Text]"/>
      <dgm:spPr/>
      <dgm:t>
        <a:bodyPr/>
        <a:lstStyle/>
        <a:p>
          <a:r>
            <a:rPr lang="pl-PL" dirty="0" smtClean="0"/>
            <a:t>second</a:t>
          </a:r>
          <a:endParaRPr lang="pl-PL" dirty="0"/>
        </a:p>
      </dgm:t>
    </dgm:pt>
    <dgm:pt modelId="{085DEAA7-E66B-40A2-B032-A4D30A293C40}" type="parTrans" cxnId="{6BDA5455-B492-4F42-BDCF-2CCEDBD4C7FB}">
      <dgm:prSet/>
      <dgm:spPr/>
    </dgm:pt>
    <dgm:pt modelId="{CE635F05-9832-42CA-ACEB-12E9F65A8167}" type="sibTrans" cxnId="{6BDA5455-B492-4F42-BDCF-2CCEDBD4C7FB}">
      <dgm:prSet/>
      <dgm:spPr/>
    </dgm:pt>
    <dgm:pt modelId="{155D95D1-1AE6-4A7B-A2F4-84ED0F3ACD77}" type="pres">
      <dgm:prSet presAssocID="{8C73E774-99BA-4A5F-A500-629FE31F3779}" presName="Name0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6B9CD8D9-6702-48C6-9B73-C9D0D49C2824}" type="pres">
      <dgm:prSet presAssocID="{FFD82F53-3275-4099-97B6-0736F8EA0FAE}" presName="composite" presStyleCnt="0"/>
      <dgm:spPr/>
    </dgm:pt>
    <dgm:pt modelId="{6BD1F44B-666B-4916-9434-FA897BDBA7AF}" type="pres">
      <dgm:prSet presAssocID="{FFD82F53-3275-4099-97B6-0736F8EA0FA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E85E5F3-D034-4A1B-B5C4-D76DA796C8FD}" type="pres">
      <dgm:prSet presAssocID="{FFD82F53-3275-4099-97B6-0736F8EA0FA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A2BC587-79DC-40E7-B7B0-5DFFD15854C0}" type="pres">
      <dgm:prSet presAssocID="{D4A30AC1-A394-4B2F-9FA1-E6482FA3A318}" presName="space" presStyleCnt="0"/>
      <dgm:spPr/>
    </dgm:pt>
    <dgm:pt modelId="{C231901A-6A3E-4229-BC3D-CB5512416105}" type="pres">
      <dgm:prSet presAssocID="{80F3E2D7-F9AC-466A-AE25-2707D8EF1655}" presName="composite" presStyleCnt="0"/>
      <dgm:spPr/>
    </dgm:pt>
    <dgm:pt modelId="{78DABC65-4162-4A65-ABE3-8784588CFD58}" type="pres">
      <dgm:prSet presAssocID="{80F3E2D7-F9AC-466A-AE25-2707D8EF165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B68AA35-E874-4C2C-AD63-4EBF548856F8}" type="pres">
      <dgm:prSet presAssocID="{80F3E2D7-F9AC-466A-AE25-2707D8EF165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05C5CFA3-3E64-4314-B313-97A9BBA866A1}" type="presOf" srcId="{57D28241-8D46-4C46-BB6D-174B74B51505}" destId="{3B68AA35-E874-4C2C-AD63-4EBF548856F8}" srcOrd="0" destOrd="0" presId="urn:microsoft.com/office/officeart/2005/8/layout/hList1"/>
    <dgm:cxn modelId="{CA4A2FFE-A945-4F1E-B5DE-4B728E6861DD}" type="presOf" srcId="{893A439A-5C30-4AF5-B01B-53B74AFED12A}" destId="{EE85E5F3-D034-4A1B-B5C4-D76DA796C8FD}" srcOrd="0" destOrd="0" presId="urn:microsoft.com/office/officeart/2005/8/layout/hList1"/>
    <dgm:cxn modelId="{9B24F6A6-B90B-4D66-9947-61289AB2720D}" srcId="{FFD82F53-3275-4099-97B6-0736F8EA0FAE}" destId="{893A439A-5C30-4AF5-B01B-53B74AFED12A}" srcOrd="0" destOrd="0" parTransId="{CBB3A9A8-52BC-4020-ACDF-4E0130863E85}" sibTransId="{F1A8AD0C-B50C-4D44-A6CC-B73AE49250E1}"/>
    <dgm:cxn modelId="{E30FAB2B-E949-451B-8393-83E143538DB8}" srcId="{8C73E774-99BA-4A5F-A500-629FE31F3779}" destId="{FFD82F53-3275-4099-97B6-0736F8EA0FAE}" srcOrd="0" destOrd="0" parTransId="{4EDBE798-994A-49AF-8044-347DB6F7A9EE}" sibTransId="{D4A30AC1-A394-4B2F-9FA1-E6482FA3A318}"/>
    <dgm:cxn modelId="{6BDA5455-B492-4F42-BDCF-2CCEDBD4C7FB}" srcId="{80F3E2D7-F9AC-466A-AE25-2707D8EF1655}" destId="{57D28241-8D46-4C46-BB6D-174B74B51505}" srcOrd="0" destOrd="0" parTransId="{085DEAA7-E66B-40A2-B032-A4D30A293C40}" sibTransId="{CE635F05-9832-42CA-ACEB-12E9F65A8167}"/>
    <dgm:cxn modelId="{7B07E74E-6C8A-4DD9-9A49-9C25171697FA}" srcId="{8C73E774-99BA-4A5F-A500-629FE31F3779}" destId="{80F3E2D7-F9AC-466A-AE25-2707D8EF1655}" srcOrd="1" destOrd="0" parTransId="{7636A919-4876-4B57-9BEA-649171CADD46}" sibTransId="{5D3F1F24-1A80-4EAD-AF78-1A10B6A4368A}"/>
    <dgm:cxn modelId="{07A64E4D-BD74-479B-A6E0-26275D7294B0}" type="presOf" srcId="{FFD82F53-3275-4099-97B6-0736F8EA0FAE}" destId="{6BD1F44B-666B-4916-9434-FA897BDBA7AF}" srcOrd="0" destOrd="0" presId="urn:microsoft.com/office/officeart/2005/8/layout/hList1"/>
    <dgm:cxn modelId="{368E92FA-4947-464F-B583-7CDFAF3EE96A}" type="presOf" srcId="{8C73E774-99BA-4A5F-A500-629FE31F3779}" destId="{155D95D1-1AE6-4A7B-A2F4-84ED0F3ACD77}" srcOrd="0" destOrd="0" presId="urn:microsoft.com/office/officeart/2005/8/layout/hList1"/>
    <dgm:cxn modelId="{66F844BE-5B70-4239-9195-91735420D8E7}" type="presOf" srcId="{80F3E2D7-F9AC-466A-AE25-2707D8EF1655}" destId="{78DABC65-4162-4A65-ABE3-8784588CFD58}" srcOrd="0" destOrd="0" presId="urn:microsoft.com/office/officeart/2005/8/layout/hList1"/>
    <dgm:cxn modelId="{EA84E079-D7A8-4C75-9E27-209A53B02A09}" type="presParOf" srcId="{155D95D1-1AE6-4A7B-A2F4-84ED0F3ACD77}" destId="{6B9CD8D9-6702-48C6-9B73-C9D0D49C2824}" srcOrd="0" destOrd="0" presId="urn:microsoft.com/office/officeart/2005/8/layout/hList1"/>
    <dgm:cxn modelId="{08B3DDD8-119B-4507-9DD3-46ABD9CB8484}" type="presParOf" srcId="{6B9CD8D9-6702-48C6-9B73-C9D0D49C2824}" destId="{6BD1F44B-666B-4916-9434-FA897BDBA7AF}" srcOrd="0" destOrd="0" presId="urn:microsoft.com/office/officeart/2005/8/layout/hList1"/>
    <dgm:cxn modelId="{8F505509-4F4D-45B8-850A-46EDB9DEB2A1}" type="presParOf" srcId="{6B9CD8D9-6702-48C6-9B73-C9D0D49C2824}" destId="{EE85E5F3-D034-4A1B-B5C4-D76DA796C8FD}" srcOrd="1" destOrd="0" presId="urn:microsoft.com/office/officeart/2005/8/layout/hList1"/>
    <dgm:cxn modelId="{DE56F215-4A03-4236-8A44-DE8C07ADA6CC}" type="presParOf" srcId="{155D95D1-1AE6-4A7B-A2F4-84ED0F3ACD77}" destId="{AA2BC587-79DC-40E7-B7B0-5DFFD15854C0}" srcOrd="1" destOrd="0" presId="urn:microsoft.com/office/officeart/2005/8/layout/hList1"/>
    <dgm:cxn modelId="{F4DBC0CD-F593-41B4-9170-0BAF2CF6ADC0}" type="presParOf" srcId="{155D95D1-1AE6-4A7B-A2F4-84ED0F3ACD77}" destId="{C231901A-6A3E-4229-BC3D-CB5512416105}" srcOrd="2" destOrd="0" presId="urn:microsoft.com/office/officeart/2005/8/layout/hList1"/>
    <dgm:cxn modelId="{10ACBFC7-D1AD-4D8D-A577-AE748A3C3074}" type="presParOf" srcId="{C231901A-6A3E-4229-BC3D-CB5512416105}" destId="{78DABC65-4162-4A65-ABE3-8784588CFD58}" srcOrd="0" destOrd="0" presId="urn:microsoft.com/office/officeart/2005/8/layout/hList1"/>
    <dgm:cxn modelId="{B2F421F8-4900-4765-9482-58699756C600}" type="presParOf" srcId="{C231901A-6A3E-4229-BC3D-CB5512416105}" destId="{3B68AA35-E874-4C2C-AD63-4EBF548856F8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3E-5BEF-41FB-9A5C-630A3776E609}" type="datetimeFigureOut">
              <a:rPr lang="pl-PL" smtClean="0"/>
              <a:pPr/>
              <a:t>2017-08-23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CB1A-BAC0-42F1-B7B6-8A5DF2176D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3E-5BEF-41FB-9A5C-630A3776E609}" type="datetimeFigureOut">
              <a:rPr lang="pl-PL" smtClean="0"/>
              <a:pPr/>
              <a:t>2017-08-23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CB1A-BAC0-42F1-B7B6-8A5DF2176D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3E-5BEF-41FB-9A5C-630A3776E609}" type="datetimeFigureOut">
              <a:rPr lang="pl-PL" smtClean="0"/>
              <a:pPr/>
              <a:t>2017-08-23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CB1A-BAC0-42F1-B7B6-8A5DF2176D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3E-5BEF-41FB-9A5C-630A3776E609}" type="datetimeFigureOut">
              <a:rPr lang="pl-PL" smtClean="0"/>
              <a:pPr/>
              <a:t>2017-08-23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CB1A-BAC0-42F1-B7B6-8A5DF2176D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3E-5BEF-41FB-9A5C-630A3776E609}" type="datetimeFigureOut">
              <a:rPr lang="pl-PL" smtClean="0"/>
              <a:pPr/>
              <a:t>2017-08-23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CB1A-BAC0-42F1-B7B6-8A5DF2176D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3E-5BEF-41FB-9A5C-630A3776E609}" type="datetimeFigureOut">
              <a:rPr lang="pl-PL" smtClean="0"/>
              <a:pPr/>
              <a:t>2017-08-23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CB1A-BAC0-42F1-B7B6-8A5DF2176D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3E-5BEF-41FB-9A5C-630A3776E609}" type="datetimeFigureOut">
              <a:rPr lang="pl-PL" smtClean="0"/>
              <a:pPr/>
              <a:t>2017-08-23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CB1A-BAC0-42F1-B7B6-8A5DF2176D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3E-5BEF-41FB-9A5C-630A3776E609}" type="datetimeFigureOut">
              <a:rPr lang="pl-PL" smtClean="0"/>
              <a:pPr/>
              <a:t>2017-08-23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CB1A-BAC0-42F1-B7B6-8A5DF2176D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3E-5BEF-41FB-9A5C-630A3776E609}" type="datetimeFigureOut">
              <a:rPr lang="pl-PL" smtClean="0"/>
              <a:pPr/>
              <a:t>2017-08-23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CB1A-BAC0-42F1-B7B6-8A5DF2176D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3E-5BEF-41FB-9A5C-630A3776E609}" type="datetimeFigureOut">
              <a:rPr lang="pl-PL" smtClean="0"/>
              <a:pPr/>
              <a:t>2017-08-23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CB1A-BAC0-42F1-B7B6-8A5DF2176D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613E-5BEF-41FB-9A5C-630A3776E609}" type="datetimeFigureOut">
              <a:rPr lang="pl-PL" smtClean="0"/>
              <a:pPr/>
              <a:t>2017-08-23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CB1A-BAC0-42F1-B7B6-8A5DF2176D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C613E-5BEF-41FB-9A5C-630A3776E609}" type="datetimeFigureOut">
              <a:rPr lang="pl-PL" smtClean="0"/>
              <a:pPr/>
              <a:t>2017-08-23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FCB1A-BAC0-42F1-B7B6-8A5DF2176D6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2317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AdSK</cp:lastModifiedBy>
  <cp:revision>7</cp:revision>
  <dcterms:created xsi:type="dcterms:W3CDTF">2017-08-19T08:44:56Z</dcterms:created>
  <dcterms:modified xsi:type="dcterms:W3CDTF">2017-08-23T10:58:53Z</dcterms:modified>
</cp:coreProperties>
</file>