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693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2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</cp:revision>
  <dcterms:created xsi:type="dcterms:W3CDTF">2020-07-08T07:00:58Z</dcterms:created>
  <dcterms:modified xsi:type="dcterms:W3CDTF">2020-07-08T07:03:28Z</dcterms:modified>
</cp:coreProperties>
</file>