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FAF"/>
    <a:srgbClr val="FFE0A3"/>
    <a:srgbClr val="FF9999"/>
    <a:srgbClr val="99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188C0-520D-421B-B418-8AFAF13C4E24}" type="doc">
      <dgm:prSet loTypeId="urn:microsoft.com/office/officeart/2005/8/layout/matrix1" loCatId="matrix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FE1D41-B557-4E10-8467-401329F74719}">
      <dgm:prSet phldrT="[Text]" custT="1"/>
      <dgm:spPr/>
      <dgm:t>
        <a:bodyPr/>
        <a:lstStyle/>
        <a:p>
          <a:r>
            <a:rPr lang="de-DE" sz="7200"/>
            <a:t>☺</a:t>
          </a:r>
          <a:endParaRPr lang="en-US" sz="7200"/>
        </a:p>
      </dgm:t>
    </dgm:pt>
    <dgm:pt modelId="{FFB3B743-5AC2-4052-A288-E3A231FA35F4}" type="parTrans" cxnId="{82AE41E8-A3C1-46DD-8F1C-4621D074B408}">
      <dgm:prSet/>
      <dgm:spPr/>
      <dgm:t>
        <a:bodyPr/>
        <a:lstStyle/>
        <a:p>
          <a:endParaRPr lang="en-US"/>
        </a:p>
      </dgm:t>
    </dgm:pt>
    <dgm:pt modelId="{94ED8CBF-0959-4BC7-965F-C532510239D5}" type="sibTrans" cxnId="{82AE41E8-A3C1-46DD-8F1C-4621D074B408}">
      <dgm:prSet/>
      <dgm:spPr/>
      <dgm:t>
        <a:bodyPr/>
        <a:lstStyle/>
        <a:p>
          <a:endParaRPr lang="en-US"/>
        </a:p>
      </dgm:t>
    </dgm:pt>
    <dgm:pt modelId="{51F98042-7D4C-4ED5-A759-618060B9C12F}">
      <dgm:prSet phldrT="[Text]" custT="1"/>
      <dgm:spPr>
        <a:solidFill>
          <a:srgbClr val="99CCFF"/>
        </a:solidFill>
      </dgm:spPr>
      <dgm:t>
        <a:bodyPr lIns="0" tIns="0" rIns="0" bIns="0"/>
        <a:lstStyle/>
        <a:p>
          <a:r>
            <a:rPr lang="de-DE" sz="2800"/>
            <a:t>Writer</a:t>
          </a:r>
          <a:endParaRPr lang="en-US" sz="2800"/>
        </a:p>
      </dgm:t>
    </dgm:pt>
    <dgm:pt modelId="{00DC6C85-B5CD-429D-AC25-771665E1ED83}" type="parTrans" cxnId="{7E6263B4-0B7D-4BC6-806F-7B24C993BEFB}">
      <dgm:prSet/>
      <dgm:spPr/>
      <dgm:t>
        <a:bodyPr/>
        <a:lstStyle/>
        <a:p>
          <a:endParaRPr lang="en-US"/>
        </a:p>
      </dgm:t>
    </dgm:pt>
    <dgm:pt modelId="{4B5189F8-6DD2-4B7B-8FA3-D64761314DA5}" type="sibTrans" cxnId="{7E6263B4-0B7D-4BC6-806F-7B24C993BEFB}">
      <dgm:prSet/>
      <dgm:spPr/>
      <dgm:t>
        <a:bodyPr/>
        <a:lstStyle/>
        <a:p>
          <a:endParaRPr lang="en-US"/>
        </a:p>
      </dgm:t>
    </dgm:pt>
    <dgm:pt modelId="{E5D91C6B-3847-43C7-92C5-91E930F75B44}">
      <dgm:prSet phldrT="[Text]" custT="1"/>
      <dgm:spPr>
        <a:solidFill>
          <a:srgbClr val="AFFFAF"/>
        </a:solidFill>
      </dgm:spPr>
      <dgm:t>
        <a:bodyPr lIns="0" tIns="0" rIns="0" bIns="0" anchor="ctr" anchorCtr="0"/>
        <a:lstStyle/>
        <a:p>
          <a:r>
            <a:rPr lang="de-DE" sz="2800"/>
            <a:t>Calc</a:t>
          </a:r>
          <a:endParaRPr lang="en-US" sz="2800"/>
        </a:p>
      </dgm:t>
    </dgm:pt>
    <dgm:pt modelId="{E0C07184-C4A1-4E76-B62B-A843FE499430}" type="parTrans" cxnId="{4A92FA76-56A3-4C9D-82A8-B85821246FEF}">
      <dgm:prSet/>
      <dgm:spPr/>
      <dgm:t>
        <a:bodyPr/>
        <a:lstStyle/>
        <a:p>
          <a:endParaRPr lang="en-US"/>
        </a:p>
      </dgm:t>
    </dgm:pt>
    <dgm:pt modelId="{18E24B78-9A90-4E0D-B65F-5B22491F3F2A}" type="sibTrans" cxnId="{4A92FA76-56A3-4C9D-82A8-B85821246FEF}">
      <dgm:prSet/>
      <dgm:spPr/>
      <dgm:t>
        <a:bodyPr/>
        <a:lstStyle/>
        <a:p>
          <a:endParaRPr lang="en-US"/>
        </a:p>
      </dgm:t>
    </dgm:pt>
    <dgm:pt modelId="{6E0E4ED1-9A82-4D1F-8076-5E2721F1DF67}">
      <dgm:prSet phldrT="[Text]" custT="1"/>
      <dgm:spPr>
        <a:solidFill>
          <a:srgbClr val="FF9999"/>
        </a:solidFill>
      </dgm:spPr>
      <dgm:t>
        <a:bodyPr lIns="0" tIns="0" rIns="0" bIns="0"/>
        <a:lstStyle/>
        <a:p>
          <a:r>
            <a:rPr lang="de-DE" sz="2800"/>
            <a:t>Impress</a:t>
          </a:r>
          <a:endParaRPr lang="en-US" sz="2800"/>
        </a:p>
      </dgm:t>
    </dgm:pt>
    <dgm:pt modelId="{62BF03A4-8D85-47C5-9108-9D1BCA34EA70}" type="parTrans" cxnId="{45DB3A94-086F-44E7-9C92-DCCB0C3EE7F0}">
      <dgm:prSet/>
      <dgm:spPr/>
      <dgm:t>
        <a:bodyPr/>
        <a:lstStyle/>
        <a:p>
          <a:endParaRPr lang="en-US"/>
        </a:p>
      </dgm:t>
    </dgm:pt>
    <dgm:pt modelId="{8A89AE4A-87E8-4CF9-A4C0-F1A58411E361}" type="sibTrans" cxnId="{45DB3A94-086F-44E7-9C92-DCCB0C3EE7F0}">
      <dgm:prSet/>
      <dgm:spPr/>
      <dgm:t>
        <a:bodyPr/>
        <a:lstStyle/>
        <a:p>
          <a:endParaRPr lang="en-US"/>
        </a:p>
      </dgm:t>
    </dgm:pt>
    <dgm:pt modelId="{254BB392-C6AC-4108-9030-31DADFD5D458}">
      <dgm:prSet phldrT="[Text]" custT="1"/>
      <dgm:spPr>
        <a:solidFill>
          <a:srgbClr val="FFE0A3"/>
        </a:solidFill>
      </dgm:spPr>
      <dgm:t>
        <a:bodyPr lIns="0" tIns="0" rIns="0" bIns="0"/>
        <a:lstStyle/>
        <a:p>
          <a:r>
            <a:rPr lang="de-DE" sz="2800"/>
            <a:t>Draw</a:t>
          </a:r>
          <a:endParaRPr lang="en-US" sz="2800"/>
        </a:p>
      </dgm:t>
    </dgm:pt>
    <dgm:pt modelId="{140A3DFE-A43D-48B5-83A9-74CCE02B549C}" type="parTrans" cxnId="{1338CE09-EB71-43B4-83C2-9F2DF968211C}">
      <dgm:prSet/>
      <dgm:spPr/>
      <dgm:t>
        <a:bodyPr/>
        <a:lstStyle/>
        <a:p>
          <a:endParaRPr lang="en-US"/>
        </a:p>
      </dgm:t>
    </dgm:pt>
    <dgm:pt modelId="{38587739-F66E-47EF-BAEF-7C12F2F85284}" type="sibTrans" cxnId="{1338CE09-EB71-43B4-83C2-9F2DF968211C}">
      <dgm:prSet/>
      <dgm:spPr/>
      <dgm:t>
        <a:bodyPr/>
        <a:lstStyle/>
        <a:p>
          <a:endParaRPr lang="en-US"/>
        </a:p>
      </dgm:t>
    </dgm:pt>
    <dgm:pt modelId="{1EDEB049-6F5A-43B6-A3CE-2D4DFCFBCFD9}" type="pres">
      <dgm:prSet presAssocID="{E49188C0-520D-421B-B418-8AFAF13C4E2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B81B4A-CC67-4B16-926C-AEE562B0331D}" type="pres">
      <dgm:prSet presAssocID="{E49188C0-520D-421B-B418-8AFAF13C4E24}" presName="matrix" presStyleCnt="0"/>
      <dgm:spPr/>
    </dgm:pt>
    <dgm:pt modelId="{7EE57998-6BEF-44A9-8E1B-B02F015B3789}" type="pres">
      <dgm:prSet presAssocID="{E49188C0-520D-421B-B418-8AFAF13C4E24}" presName="tile1" presStyleLbl="node1" presStyleIdx="0" presStyleCnt="4"/>
      <dgm:spPr/>
    </dgm:pt>
    <dgm:pt modelId="{35CDC479-5D36-412D-B567-BEB278579D55}" type="pres">
      <dgm:prSet presAssocID="{E49188C0-520D-421B-B418-8AFAF13C4E2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2485D88-FF14-4987-99B9-271772F09A0B}" type="pres">
      <dgm:prSet presAssocID="{E49188C0-520D-421B-B418-8AFAF13C4E24}" presName="tile2" presStyleLbl="node1" presStyleIdx="1" presStyleCnt="4"/>
      <dgm:spPr/>
    </dgm:pt>
    <dgm:pt modelId="{98F35126-9194-4010-BEB8-82E93A2E9B27}" type="pres">
      <dgm:prSet presAssocID="{E49188C0-520D-421B-B418-8AFAF13C4E2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977728-047C-4CC2-9C64-A6A7D53CF360}" type="pres">
      <dgm:prSet presAssocID="{E49188C0-520D-421B-B418-8AFAF13C4E24}" presName="tile3" presStyleLbl="node1" presStyleIdx="2" presStyleCnt="4"/>
      <dgm:spPr/>
    </dgm:pt>
    <dgm:pt modelId="{C71B4AA0-623F-478B-82DE-A78F3FA145BF}" type="pres">
      <dgm:prSet presAssocID="{E49188C0-520D-421B-B418-8AFAF13C4E2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A8427F-A37E-42DB-841A-CA074CD93405}" type="pres">
      <dgm:prSet presAssocID="{E49188C0-520D-421B-B418-8AFAF13C4E24}" presName="tile4" presStyleLbl="node1" presStyleIdx="3" presStyleCnt="4" custLinFactNeighborY="0"/>
      <dgm:spPr/>
    </dgm:pt>
    <dgm:pt modelId="{AE850CD2-234C-44C0-B1C7-3A121C4CCB56}" type="pres">
      <dgm:prSet presAssocID="{E49188C0-520D-421B-B418-8AFAF13C4E2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B280EF1-A5A3-40C8-9675-72C2FCE71AE6}" type="pres">
      <dgm:prSet presAssocID="{E49188C0-520D-421B-B418-8AFAF13C4E2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5207B06-271B-47E1-B717-867236C9CC6C}" type="presOf" srcId="{51F98042-7D4C-4ED5-A759-618060B9C12F}" destId="{7EE57998-6BEF-44A9-8E1B-B02F015B3789}" srcOrd="0" destOrd="0" presId="urn:microsoft.com/office/officeart/2005/8/layout/matrix1"/>
    <dgm:cxn modelId="{1338CE09-EB71-43B4-83C2-9F2DF968211C}" srcId="{8EFE1D41-B557-4E10-8467-401329F74719}" destId="{254BB392-C6AC-4108-9030-31DADFD5D458}" srcOrd="3" destOrd="0" parTransId="{140A3DFE-A43D-48B5-83A9-74CCE02B549C}" sibTransId="{38587739-F66E-47EF-BAEF-7C12F2F85284}"/>
    <dgm:cxn modelId="{DD01BB0E-F16E-451F-930A-E1E2A35A8BDF}" type="presOf" srcId="{E49188C0-520D-421B-B418-8AFAF13C4E24}" destId="{1EDEB049-6F5A-43B6-A3CE-2D4DFCFBCFD9}" srcOrd="0" destOrd="0" presId="urn:microsoft.com/office/officeart/2005/8/layout/matrix1"/>
    <dgm:cxn modelId="{0644C436-D233-467F-9F96-A1E19DB0FF87}" type="presOf" srcId="{51F98042-7D4C-4ED5-A759-618060B9C12F}" destId="{35CDC479-5D36-412D-B567-BEB278579D55}" srcOrd="1" destOrd="0" presId="urn:microsoft.com/office/officeart/2005/8/layout/matrix1"/>
    <dgm:cxn modelId="{4A92FA76-56A3-4C9D-82A8-B85821246FEF}" srcId="{8EFE1D41-B557-4E10-8467-401329F74719}" destId="{E5D91C6B-3847-43C7-92C5-91E930F75B44}" srcOrd="1" destOrd="0" parTransId="{E0C07184-C4A1-4E76-B62B-A843FE499430}" sibTransId="{18E24B78-9A90-4E0D-B65F-5B22491F3F2A}"/>
    <dgm:cxn modelId="{B30F487E-518D-425E-A876-B90E18156A1E}" type="presOf" srcId="{8EFE1D41-B557-4E10-8467-401329F74719}" destId="{1B280EF1-A5A3-40C8-9675-72C2FCE71AE6}" srcOrd="0" destOrd="0" presId="urn:microsoft.com/office/officeart/2005/8/layout/matrix1"/>
    <dgm:cxn modelId="{7BB5DA8D-4427-462A-A9C9-3A852EC06062}" type="presOf" srcId="{E5D91C6B-3847-43C7-92C5-91E930F75B44}" destId="{62485D88-FF14-4987-99B9-271772F09A0B}" srcOrd="0" destOrd="0" presId="urn:microsoft.com/office/officeart/2005/8/layout/matrix1"/>
    <dgm:cxn modelId="{45DB3A94-086F-44E7-9C92-DCCB0C3EE7F0}" srcId="{8EFE1D41-B557-4E10-8467-401329F74719}" destId="{6E0E4ED1-9A82-4D1F-8076-5E2721F1DF67}" srcOrd="2" destOrd="0" parTransId="{62BF03A4-8D85-47C5-9108-9D1BCA34EA70}" sibTransId="{8A89AE4A-87E8-4CF9-A4C0-F1A58411E361}"/>
    <dgm:cxn modelId="{7E6263B4-0B7D-4BC6-806F-7B24C993BEFB}" srcId="{8EFE1D41-B557-4E10-8467-401329F74719}" destId="{51F98042-7D4C-4ED5-A759-618060B9C12F}" srcOrd="0" destOrd="0" parTransId="{00DC6C85-B5CD-429D-AC25-771665E1ED83}" sibTransId="{4B5189F8-6DD2-4B7B-8FA3-D64761314DA5}"/>
    <dgm:cxn modelId="{4466BFC4-0454-4C0A-A2BA-325B3E5ED180}" type="presOf" srcId="{6E0E4ED1-9A82-4D1F-8076-5E2721F1DF67}" destId="{C71B4AA0-623F-478B-82DE-A78F3FA145BF}" srcOrd="1" destOrd="0" presId="urn:microsoft.com/office/officeart/2005/8/layout/matrix1"/>
    <dgm:cxn modelId="{30973DD8-9CB4-4CF2-8828-332DDE3D6417}" type="presOf" srcId="{E5D91C6B-3847-43C7-92C5-91E930F75B44}" destId="{98F35126-9194-4010-BEB8-82E93A2E9B27}" srcOrd="1" destOrd="0" presId="urn:microsoft.com/office/officeart/2005/8/layout/matrix1"/>
    <dgm:cxn modelId="{90E329DA-5C29-4DA4-8490-D843B2B986D5}" type="presOf" srcId="{254BB392-C6AC-4108-9030-31DADFD5D458}" destId="{AE850CD2-234C-44C0-B1C7-3A121C4CCB56}" srcOrd="1" destOrd="0" presId="urn:microsoft.com/office/officeart/2005/8/layout/matrix1"/>
    <dgm:cxn modelId="{82AE41E8-A3C1-46DD-8F1C-4621D074B408}" srcId="{E49188C0-520D-421B-B418-8AFAF13C4E24}" destId="{8EFE1D41-B557-4E10-8467-401329F74719}" srcOrd="0" destOrd="0" parTransId="{FFB3B743-5AC2-4052-A288-E3A231FA35F4}" sibTransId="{94ED8CBF-0959-4BC7-965F-C532510239D5}"/>
    <dgm:cxn modelId="{F7DF99E8-E7EE-4ABA-98AD-16039743609C}" type="presOf" srcId="{254BB392-C6AC-4108-9030-31DADFD5D458}" destId="{30A8427F-A37E-42DB-841A-CA074CD93405}" srcOrd="0" destOrd="0" presId="urn:microsoft.com/office/officeart/2005/8/layout/matrix1"/>
    <dgm:cxn modelId="{B90299EF-717B-46D4-AA9A-9EF176F627DA}" type="presOf" srcId="{6E0E4ED1-9A82-4D1F-8076-5E2721F1DF67}" destId="{C7977728-047C-4CC2-9C64-A6A7D53CF360}" srcOrd="0" destOrd="0" presId="urn:microsoft.com/office/officeart/2005/8/layout/matrix1"/>
    <dgm:cxn modelId="{DBA3FB47-1E45-4FAA-BB0A-0038A2889A16}" type="presParOf" srcId="{1EDEB049-6F5A-43B6-A3CE-2D4DFCFBCFD9}" destId="{54B81B4A-CC67-4B16-926C-AEE562B0331D}" srcOrd="0" destOrd="0" presId="urn:microsoft.com/office/officeart/2005/8/layout/matrix1"/>
    <dgm:cxn modelId="{755B9DBB-4AF5-4FF9-A666-20F5CC7DF930}" type="presParOf" srcId="{54B81B4A-CC67-4B16-926C-AEE562B0331D}" destId="{7EE57998-6BEF-44A9-8E1B-B02F015B3789}" srcOrd="0" destOrd="0" presId="urn:microsoft.com/office/officeart/2005/8/layout/matrix1"/>
    <dgm:cxn modelId="{10B721D1-897B-4D6B-B421-DB50B921402C}" type="presParOf" srcId="{54B81B4A-CC67-4B16-926C-AEE562B0331D}" destId="{35CDC479-5D36-412D-B567-BEB278579D55}" srcOrd="1" destOrd="0" presId="urn:microsoft.com/office/officeart/2005/8/layout/matrix1"/>
    <dgm:cxn modelId="{A994C980-E8BA-418D-89CB-5B038274A614}" type="presParOf" srcId="{54B81B4A-CC67-4B16-926C-AEE562B0331D}" destId="{62485D88-FF14-4987-99B9-271772F09A0B}" srcOrd="2" destOrd="0" presId="urn:microsoft.com/office/officeart/2005/8/layout/matrix1"/>
    <dgm:cxn modelId="{8EA9BD3D-802E-46AC-83BE-0251ED191063}" type="presParOf" srcId="{54B81B4A-CC67-4B16-926C-AEE562B0331D}" destId="{98F35126-9194-4010-BEB8-82E93A2E9B27}" srcOrd="3" destOrd="0" presId="urn:microsoft.com/office/officeart/2005/8/layout/matrix1"/>
    <dgm:cxn modelId="{C75281A2-2D71-408B-A3D6-56B830B8C106}" type="presParOf" srcId="{54B81B4A-CC67-4B16-926C-AEE562B0331D}" destId="{C7977728-047C-4CC2-9C64-A6A7D53CF360}" srcOrd="4" destOrd="0" presId="urn:microsoft.com/office/officeart/2005/8/layout/matrix1"/>
    <dgm:cxn modelId="{E6C55D97-A86C-40B7-9B0C-4A01D48CD3D4}" type="presParOf" srcId="{54B81B4A-CC67-4B16-926C-AEE562B0331D}" destId="{C71B4AA0-623F-478B-82DE-A78F3FA145BF}" srcOrd="5" destOrd="0" presId="urn:microsoft.com/office/officeart/2005/8/layout/matrix1"/>
    <dgm:cxn modelId="{E3B37B34-15AC-42F8-AEB2-05CBE86BD8C6}" type="presParOf" srcId="{54B81B4A-CC67-4B16-926C-AEE562B0331D}" destId="{30A8427F-A37E-42DB-841A-CA074CD93405}" srcOrd="6" destOrd="0" presId="urn:microsoft.com/office/officeart/2005/8/layout/matrix1"/>
    <dgm:cxn modelId="{57218FDA-C4EB-4C07-9907-B4232CB0B456}" type="presParOf" srcId="{54B81B4A-CC67-4B16-926C-AEE562B0331D}" destId="{AE850CD2-234C-44C0-B1C7-3A121C4CCB56}" srcOrd="7" destOrd="0" presId="urn:microsoft.com/office/officeart/2005/8/layout/matrix1"/>
    <dgm:cxn modelId="{70A866B0-7345-478D-8FE9-C566F8C30F19}" type="presParOf" srcId="{1EDEB049-6F5A-43B6-A3CE-2D4DFCFBCFD9}" destId="{1B280EF1-A5A3-40C8-9675-72C2FCE71AE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57998-6BEF-44A9-8E1B-B02F015B3789}">
      <dsp:nvSpPr>
        <dsp:cNvPr id="0" name=""/>
        <dsp:cNvSpPr/>
      </dsp:nvSpPr>
      <dsp:spPr>
        <a:xfrm rot="16200000">
          <a:off x="720000" y="-720000"/>
          <a:ext cx="2160000" cy="3600000"/>
        </a:xfrm>
        <a:prstGeom prst="round1Rect">
          <a:avLst/>
        </a:prstGeom>
        <a:solidFill>
          <a:srgbClr val="99CCF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Writer</a:t>
          </a:r>
          <a:endParaRPr lang="en-US" sz="2800" kern="1200"/>
        </a:p>
      </dsp:txBody>
      <dsp:txXfrm rot="5400000">
        <a:off x="-1" y="1"/>
        <a:ext cx="3600000" cy="1620000"/>
      </dsp:txXfrm>
    </dsp:sp>
    <dsp:sp modelId="{62485D88-FF14-4987-99B9-271772F09A0B}">
      <dsp:nvSpPr>
        <dsp:cNvPr id="0" name=""/>
        <dsp:cNvSpPr/>
      </dsp:nvSpPr>
      <dsp:spPr>
        <a:xfrm>
          <a:off x="3600000" y="0"/>
          <a:ext cx="3600000" cy="2160000"/>
        </a:xfrm>
        <a:prstGeom prst="round1Rect">
          <a:avLst/>
        </a:prstGeom>
        <a:solidFill>
          <a:srgbClr val="AFFFA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Calc</a:t>
          </a:r>
          <a:endParaRPr lang="en-US" sz="2800" kern="1200"/>
        </a:p>
      </dsp:txBody>
      <dsp:txXfrm>
        <a:off x="3600000" y="0"/>
        <a:ext cx="3600000" cy="1620000"/>
      </dsp:txXfrm>
    </dsp:sp>
    <dsp:sp modelId="{C7977728-047C-4CC2-9C64-A6A7D53CF360}">
      <dsp:nvSpPr>
        <dsp:cNvPr id="0" name=""/>
        <dsp:cNvSpPr/>
      </dsp:nvSpPr>
      <dsp:spPr>
        <a:xfrm rot="10800000">
          <a:off x="0" y="2160000"/>
          <a:ext cx="3600000" cy="2160000"/>
        </a:xfrm>
        <a:prstGeom prst="round1Rect">
          <a:avLst/>
        </a:prstGeom>
        <a:solidFill>
          <a:srgbClr val="FF9999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Impress</a:t>
          </a:r>
          <a:endParaRPr lang="en-US" sz="2800" kern="1200"/>
        </a:p>
      </dsp:txBody>
      <dsp:txXfrm rot="10800000">
        <a:off x="0" y="2700000"/>
        <a:ext cx="3600000" cy="1620000"/>
      </dsp:txXfrm>
    </dsp:sp>
    <dsp:sp modelId="{30A8427F-A37E-42DB-841A-CA074CD93405}">
      <dsp:nvSpPr>
        <dsp:cNvPr id="0" name=""/>
        <dsp:cNvSpPr/>
      </dsp:nvSpPr>
      <dsp:spPr>
        <a:xfrm rot="5400000">
          <a:off x="4320000" y="1440000"/>
          <a:ext cx="2160000" cy="3600000"/>
        </a:xfrm>
        <a:prstGeom prst="round1Rect">
          <a:avLst/>
        </a:prstGeom>
        <a:solidFill>
          <a:srgbClr val="FFE0A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Draw</a:t>
          </a:r>
          <a:endParaRPr lang="en-US" sz="2800" kern="1200"/>
        </a:p>
      </dsp:txBody>
      <dsp:txXfrm rot="-5400000">
        <a:off x="3600000" y="2700000"/>
        <a:ext cx="3600000" cy="1620000"/>
      </dsp:txXfrm>
    </dsp:sp>
    <dsp:sp modelId="{1B280EF1-A5A3-40C8-9675-72C2FCE71AE6}">
      <dsp:nvSpPr>
        <dsp:cNvPr id="0" name=""/>
        <dsp:cNvSpPr/>
      </dsp:nvSpPr>
      <dsp:spPr>
        <a:xfrm>
          <a:off x="2520000" y="1620000"/>
          <a:ext cx="2160000" cy="1080000"/>
        </a:xfrm>
        <a:prstGeom prst="roundRect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200" kern="1200"/>
            <a:t>☺</a:t>
          </a:r>
          <a:endParaRPr lang="en-US" sz="7200" kern="1200"/>
        </a:p>
      </dsp:txBody>
      <dsp:txXfrm>
        <a:off x="2572721" y="1672721"/>
        <a:ext cx="2054558" cy="97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CFE1E2C-6F45-CC8A-7DC5-98A8BF55D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492278"/>
              </p:ext>
            </p:extLst>
          </p:nvPr>
        </p:nvGraphicFramePr>
        <p:xfrm>
          <a:off x="720381" y="719725"/>
          <a:ext cx="720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19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2022-07-20T13:49:11Z</dcterms:created>
  <dcterms:modified xsi:type="dcterms:W3CDTF">2022-07-20T14:08:46Z</dcterms:modified>
</cp:coreProperties>
</file>