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6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7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4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C162-8476-3C44-8D95-21F49674A1B1}" type="datetimeFigureOut">
              <a:rPr lang="en-US" smtClean="0"/>
              <a:t>11-8-9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B8B5-0338-CF43-9F02-ECE89766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1642" y="1705939"/>
            <a:ext cx="1917516" cy="1045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1339" y="2764368"/>
            <a:ext cx="1917516" cy="1045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1642" y="3925390"/>
            <a:ext cx="1917516" cy="1045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059158" y="2228928"/>
            <a:ext cx="722181" cy="1058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 flipV="1">
            <a:off x="4059158" y="3287357"/>
            <a:ext cx="722181" cy="1161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3100400" y="2751916"/>
            <a:ext cx="0" cy="11734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1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Ling</dc:creator>
  <cp:lastModifiedBy>Cong Ling</cp:lastModifiedBy>
  <cp:revision>1</cp:revision>
  <dcterms:created xsi:type="dcterms:W3CDTF">2011-08-09T03:04:05Z</dcterms:created>
  <dcterms:modified xsi:type="dcterms:W3CDTF">2011-08-09T03:05:10Z</dcterms:modified>
</cp:coreProperties>
</file>