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6529" autoAdjust="0"/>
  </p:normalViewPr>
  <p:slideViewPr>
    <p:cSldViewPr snapToGrid="0">
      <p:cViewPr varScale="1">
        <p:scale>
          <a:sx n="115" d="100"/>
          <a:sy n="115" d="100"/>
        </p:scale>
        <p:origin x="138" y="114"/>
      </p:cViewPr>
      <p:guideLst/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F6EEAA-67BF-4B0F-9DF7-3719D0231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C9D6E82-8ED5-46DC-A182-621FC6BEF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722A43-125D-4F11-9863-40D9B3E8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A2B1F4-04DA-45DD-8EA9-B234A41C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2FB38D-BFFF-414D-B20A-6FCA42DE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98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8FEA98-5523-41F0-8026-3F570574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A8AAEAA-304F-4767-A8E2-730D16BCB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63DF85-4043-4968-84A3-102BEBE5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06D806-B7B4-441F-88A2-DA001577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7C8872-562E-4885-8B48-EF4B4CF5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47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975B5FE-E3B0-4C2D-9513-A9E212E88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CA733B6-7993-4FB4-9891-B6DBCF8EF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961F12-2876-427A-A280-B38C750C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ADA4E2-C1BF-4F02-AC0C-EACCDC54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4D1D04-22F2-48EC-B1FA-8A71C29A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582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09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651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643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209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179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7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20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90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E07D12-6801-48FC-A347-4174AD22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7146A9-0885-479C-A9CF-663D7C605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AD5AFE1-0E70-4D60-A7C6-EA06D785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BBA364-685D-47AB-8E7F-FB2D4868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C3146E-5A84-4E0A-BDBF-8321F882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7145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493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6737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738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63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0413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5172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600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9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31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B70AEC-D2A3-428E-9984-5DF42713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CAF6A74-9A12-461B-BD6A-BCF1235BD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6B4C838-3B93-4769-9EFE-343051F3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62F210-46BB-41CA-89A0-BD27E4A9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8269A2-1FC9-4D36-A004-907FB9DE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379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E49A4E-CBE8-41ED-BFA4-9C82D6BD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D0FDE5-F7A6-48C0-97C6-5580C0C3D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BB3296D-28FB-41B1-862E-7B92CE3CA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9FB456-1D54-43C0-A343-120263AF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B32620-200A-404D-A2B7-86E01952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ABAB85D-52AE-450D-93CA-57C81F2B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636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F156BD-5DE2-43D2-9C19-9F249FDC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7B3158-9F36-46FD-85BF-6B61C86FC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22262C0-B0BF-41D7-80B3-3D6433409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E5CAF49-1CCE-4D56-B503-587401BDB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C898756-E64F-4095-8C89-6A29AF529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4C0CB7A-7525-43F5-B5DA-092FA370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F2EE79A-9239-42CF-91BC-78909B24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5FE5FB3-75B5-480E-BACD-6C48F4E4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356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EEC92B-321B-4FE7-B6DA-68F31474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EC23C84-FCE1-4FD9-A327-89E45C6E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8D93AFB-E3DB-48AD-8E3A-E79911AD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F92C7E5-787A-4951-A9F6-D0663DBE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79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5E913C6-960F-4A45-B9CE-F32E0F0E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43A9815-E48C-4D57-9D0A-5DA09AE1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3A93555-DF78-46FD-B920-E227F132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284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DF1843-054F-4230-9E25-6592DCE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3B5E1C-F777-4A04-8024-969FA7160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BDCB071-4BEC-4865-9A12-0D456EDC0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EFBF10E-C735-46E1-9EA1-ABC7D64F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450B9AB-C963-4406-9916-3690C3CE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E44A6B-3DE6-4C14-AFD6-021722A9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53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1E32E7-A8CD-4CD2-9F2C-6ECAA4E6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45545CA-C951-429F-BADC-223A69FE6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27233A2-42DB-4C7E-8937-3138C064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B923DA7-F688-40C1-B308-A9716EBE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DAF22FD-9F97-49E7-B8DF-55876669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6B5CF7C-0C33-4FDF-91FD-3DC54226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156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9A698F6-E14F-4E14-9EEC-2D0FD11D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9B8C4F3-0185-46F3-B79B-2BC55714B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68D9B5-FFD2-4AF0-A021-D2A4AF457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28FC1C-6109-48BD-877E-08758CDA9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646B7F-AD4A-4B99-AC3E-40C355190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192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CB849F-B5D2-427F-AD48-716E79060499}" type="datetimeFigureOut">
              <a:rPr lang="pl-PL" smtClean="0"/>
              <a:t>19.10.2017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466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1112E7A2-833F-45AE-BB34-4AA152103DA0}"/>
              </a:ext>
            </a:extLst>
          </p:cNvPr>
          <p:cNvSpPr/>
          <p:nvPr/>
        </p:nvSpPr>
        <p:spPr>
          <a:xfrm>
            <a:off x="1855694" y="1407459"/>
            <a:ext cx="8937812" cy="37113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accent5</a:t>
            </a:r>
          </a:p>
        </p:txBody>
      </p:sp>
    </p:spTree>
    <p:extLst>
      <p:ext uri="{BB962C8B-B14F-4D97-AF65-F5344CB8AC3E}">
        <p14:creationId xmlns:p14="http://schemas.microsoft.com/office/powerpoint/2010/main" val="24297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1E264467-3454-4ED6-9669-054BB722D78D}"/>
              </a:ext>
            </a:extLst>
          </p:cNvPr>
          <p:cNvSpPr/>
          <p:nvPr/>
        </p:nvSpPr>
        <p:spPr>
          <a:xfrm>
            <a:off x="1855694" y="1407459"/>
            <a:ext cx="8937812" cy="37113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Accent5,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theme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88806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zny">
  <a:themeElements>
    <a:clrScheme name="Organiczny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zny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zn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5</Words>
  <Application>Microsoft Office PowerPoint</Application>
  <PresentationFormat>Panoramiczny</PresentationFormat>
  <Paragraphs>2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Motyw pakietu Office</vt:lpstr>
      <vt:lpstr>Organiczny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Kłos</dc:creator>
  <cp:lastModifiedBy>Szymon Kłos</cp:lastModifiedBy>
  <cp:revision>3</cp:revision>
  <dcterms:created xsi:type="dcterms:W3CDTF">2017-10-17T16:25:03Z</dcterms:created>
  <dcterms:modified xsi:type="dcterms:W3CDTF">2017-10-19T08:50:54Z</dcterms:modified>
</cp:coreProperties>
</file>