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405-32B6-4213-B7F6-518CF7411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0C206-605E-423F-AC40-8FBDAFBD8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EC3B-BFB6-4C06-8A7D-07CB8393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29B0-18E9-4EF7-917B-A984D71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D53C-3324-4A78-9BF2-CEC6698C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27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081-D030-4893-85EE-64420996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2BB1-795B-404A-8C56-4007F03F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09E5-7489-4C4B-A59C-DEF9B551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9C43-E43C-4270-84B1-7CC8D884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3FB8-50D6-4CF7-AFD6-9CDEB9C5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0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E48A9-F759-4F46-AD88-1DF9016F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45336-8304-45F6-B72B-DD2DCC51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59C0-D35F-46F5-AE1F-097A0999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9E02-4145-425B-BE3D-5E4DC743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264A-ECEE-4AD0-9D2F-07889D60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D5F4-9780-4482-8DE4-C8FF5F5C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12A1-F2D2-48A7-B679-19C67339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B4F-D97F-42F7-AAD9-D340299E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A17E-C1CA-47AE-8F49-6B1A4327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4382-F338-4D58-85CC-A29F8A5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37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66AF-7D76-4BC2-9FCE-E3EE9FC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55B5-9BD6-4DF0-BD6D-66B51E45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05C-64C2-40D9-B2DB-457F6D61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41ED-2B04-43B2-8A3F-015CBA40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4FAC-47A3-4A6E-A092-3BED581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2445-D363-4D72-88DE-51C212FA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F380-CC79-4081-9475-6C1C0D77D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1F979-ECEF-49C1-A190-EFB9592D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B788-218A-4126-AEC1-425F0FA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3F0DA-ED0F-4ED7-BC80-3A298F7A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523C-F6CA-4541-A4BB-C3B0AF35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FFD-3228-4761-AC74-B87E2344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F8C5F-5552-4988-8771-FB4A2E8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89556-0215-4B02-AF8E-C948B6B0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7C4A-8763-472B-B8FA-CCE264D26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9299-FB18-4169-8488-C2042CF8F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FAB75-2143-4F89-B853-B66B378F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997D1-D0E3-47D5-B378-95BE9B4B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96233-0B4F-47B1-989E-370C476B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39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A606-7F25-42F0-9E3C-B4AA9024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9FF8-381C-42CA-A920-5B227EE0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283BA-ED0E-49B1-97FC-6F79468F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F483-2E0E-4DBC-926E-636AAE3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A06B-1982-4CF2-B125-110D141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79C7-5774-4B46-82BC-421EE956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17C64-DB1D-4361-94F4-13F99A0E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39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1B4E-18FF-49D2-870F-712C777A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049F-4676-452E-8ECB-522C4173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AECB-1F5F-4E38-A4CC-63DFB7A1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5B039-30C0-4653-99BC-7714680A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217C0-ED93-48DA-8004-5CD916C2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7ACF-4168-48F4-A022-928CBC8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E7F3-4C13-4CF7-9FC8-98FDCB3F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6E3C0-BE6F-42EE-B737-DC54E254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AE687-2E17-4784-ACB5-116751A3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5582-D592-40D1-B216-765FE3DB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95C1-1747-473D-BA73-498A72AA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8C15-4878-4379-902B-79B41EA6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4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92B7A-AE5E-427E-B063-E7B210E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1F97-4668-414E-8CDB-D3FE2A95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0481-7544-4BE5-97E3-F8C0CA89F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6D93-FC14-4215-BD2C-9E970ABB3C61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2B28-E168-4717-937E-E9A1CD6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8754-3FDD-44E2-A41C-D43AF79A3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427B-0578-4B4A-81FC-08D790765E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22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7" name="OptionButton1" r:id="rId2" imgW="1886040" imgH="723960"/>
        </mc:Choice>
        <mc:Fallback>
          <p:control name="OptionButton1" r:id="rId2" imgW="1886040" imgH="723960">
            <p:pic>
              <p:nvPicPr>
                <p:cNvPr id="4" name="OptionButton1">
                  <a:extLst>
                    <a:ext uri="{FF2B5EF4-FFF2-40B4-BE49-F238E27FC236}">
                      <a16:creationId xmlns:a16="http://schemas.microsoft.com/office/drawing/2014/main" id="{FF3B9B32-3C9A-40DE-A195-8529B40B13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7325" y="1246188"/>
                  <a:ext cx="1882775" cy="72866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8" name="OptionButton2" r:id="rId3" imgW="1886040" imgH="723960"/>
        </mc:Choice>
        <mc:Fallback>
          <p:control name="OptionButton2" r:id="rId3" imgW="1886040" imgH="723960">
            <p:pic>
              <p:nvPicPr>
                <p:cNvPr id="5" name="OptionButton2">
                  <a:extLst>
                    <a:ext uri="{FF2B5EF4-FFF2-40B4-BE49-F238E27FC236}">
                      <a16:creationId xmlns:a16="http://schemas.microsoft.com/office/drawing/2014/main" id="{D8CDF5E0-A201-402F-AC5F-11BE05FB5E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9099" y="1246188"/>
                  <a:ext cx="1882775" cy="72866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" name="OptionButton3" r:id="rId4" imgW="1886040" imgH="723960"/>
        </mc:Choice>
        <mc:Fallback>
          <p:control name="OptionButton3" r:id="rId4" imgW="1886040" imgH="723960">
            <p:pic>
              <p:nvPicPr>
                <p:cNvPr id="6" name="OptionButton3">
                  <a:extLst>
                    <a:ext uri="{FF2B5EF4-FFF2-40B4-BE49-F238E27FC236}">
                      <a16:creationId xmlns:a16="http://schemas.microsoft.com/office/drawing/2014/main" id="{9A7151FE-113E-41F6-8D37-FF542394A60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0873" y="1246188"/>
                  <a:ext cx="1882775" cy="7286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370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2017-08-09T17:14:03Z</dcterms:created>
  <dcterms:modified xsi:type="dcterms:W3CDTF">2017-08-09T17:23:11Z</dcterms:modified>
</cp:coreProperties>
</file>