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859200"/>
        <c:axId val="458859592"/>
      </c:barChart>
      <c:catAx>
        <c:axId val="45885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9592"/>
        <c:crosses val="autoZero"/>
        <c:auto val="1"/>
        <c:lblAlgn val="ctr"/>
        <c:lblOffset val="100"/>
        <c:noMultiLvlLbl val="0"/>
      </c:catAx>
      <c:valAx>
        <c:axId val="4588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05DE-1414-4C78-B423-ED15472ECAB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1A54-039F-45C5-B6B0-7374E7F3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746064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2017-08-29T14:38:30Z</dcterms:created>
  <dcterms:modified xsi:type="dcterms:W3CDTF">2017-08-29T14:38:34Z</dcterms:modified>
</cp:coreProperties>
</file>