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 varScale="1">
        <p:scale>
          <a:sx n="45" d="100"/>
          <a:sy n="45" d="100"/>
        </p:scale>
        <p:origin x="66" y="1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0DDE-C635-42E7-8609-E4A6F527DE1A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25EC-63BF-4632-8A67-908421CB1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20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0DDE-C635-42E7-8609-E4A6F527DE1A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25EC-63BF-4632-8A67-908421CB1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3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0DDE-C635-42E7-8609-E4A6F527DE1A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25EC-63BF-4632-8A67-908421CB1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7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0DDE-C635-42E7-8609-E4A6F527DE1A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25EC-63BF-4632-8A67-908421CB1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7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0DDE-C635-42E7-8609-E4A6F527DE1A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25EC-63BF-4632-8A67-908421CB1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26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0DDE-C635-42E7-8609-E4A6F527DE1A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25EC-63BF-4632-8A67-908421CB1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20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0DDE-C635-42E7-8609-E4A6F527DE1A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25EC-63BF-4632-8A67-908421CB1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64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0DDE-C635-42E7-8609-E4A6F527DE1A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25EC-63BF-4632-8A67-908421CB1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0DDE-C635-42E7-8609-E4A6F527DE1A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25EC-63BF-4632-8A67-908421CB1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88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0DDE-C635-42E7-8609-E4A6F527DE1A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25EC-63BF-4632-8A67-908421CB1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37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0DDE-C635-42E7-8609-E4A6F527DE1A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25EC-63BF-4632-8A67-908421CB1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49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00DDE-C635-42E7-8609-E4A6F527DE1A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725EC-63BF-4632-8A67-908421CB1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08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90949" y="1045029"/>
            <a:ext cx="2612571" cy="17504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</dc:creator>
  <cp:lastModifiedBy>luke</cp:lastModifiedBy>
  <cp:revision>1</cp:revision>
  <dcterms:created xsi:type="dcterms:W3CDTF">2016-11-29T22:31:09Z</dcterms:created>
  <dcterms:modified xsi:type="dcterms:W3CDTF">2016-11-29T22:34:11Z</dcterms:modified>
</cp:coreProperties>
</file>