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19B52-60FF-4829-A065-1E5DE5B94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45FE97-D134-4B0E-B5EF-5D88A9DC2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A164E-1CD7-4F65-959D-A60CBF4F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A1C-3A91-448B-AEC6-2FA1C888070A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579E3-16EE-4042-9F45-37057B2A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1005C-2564-41BA-B39E-00271A6E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0D49-07E2-4C55-BBF8-9E353DF6D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27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ED64A-E800-469E-A2E7-EA9BA923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0343F1-83DA-415C-B088-ECB3288D6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C4078-9743-446B-A1B1-AE43DC61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A1C-3A91-448B-AEC6-2FA1C888070A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E8CD9-EF01-4EE1-B806-E5BF8400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9FACA-BE7C-4308-91E3-5C4F1F1C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0D49-07E2-4C55-BBF8-9E353DF6D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3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45C39C-2952-4AC9-94D2-35EAB67BA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1AF483-F6C3-42F5-A30E-6E06EBE7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524F7-3DA7-42C4-972D-652C4C2F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A1C-3A91-448B-AEC6-2FA1C888070A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515A3-898A-4CCF-8FEA-515B7824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AED13-F474-4195-A506-8A2B06B8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0D49-07E2-4C55-BBF8-9E353DF6D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856A3-3B93-443B-9BED-8C8F741E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57CC8-94BE-4EF2-9E2D-64CB3C884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32F8B-EF13-4EE5-B514-C1241C44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A1C-3A91-448B-AEC6-2FA1C888070A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EED9E-BF5F-470A-BB3C-7C25C083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F369B-1F4F-4CD0-8616-14D7081B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0D49-07E2-4C55-BBF8-9E353DF6D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2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E0133-3331-4708-8FCF-8AD03EC7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853E0-96D2-4FC3-A4BB-7706CED40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94733-B6EE-4323-BFB1-AACE42AD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A1C-3A91-448B-AEC6-2FA1C888070A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B635F-F0BA-4FF1-8A47-888D81F3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9CCA5-8960-493D-8DF3-8C319204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0D49-07E2-4C55-BBF8-9E353DF6D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6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91EB7-0E03-4B98-B3B8-91D3645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0D1D1-37A7-4C59-AA78-3F1B93DF9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B19E96-212F-4834-9887-6F17C0F6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A7F3A2-B52E-4E32-A894-9D97E73C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A1C-3A91-448B-AEC6-2FA1C888070A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8341F3-A6E3-49FE-B820-EB1AC168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24929A-2DB7-41AF-B92D-C924FB8A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0D49-07E2-4C55-BBF8-9E353DF6D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83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3F467-C05A-401B-8B5D-6F3979B1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D58FD-548A-41BB-A2C1-A1A57EA1B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1BA198-F22E-4673-92B8-6D8EB1155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13C9CC-832A-4151-98C2-724DAC4EB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9272D6-8A4D-4417-844D-1972A8D4B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2D5291-7DCC-489F-894A-005A8D6E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A1C-3A91-448B-AEC6-2FA1C888070A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8DBDDB-432B-46FF-9D7D-97961C36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455B15-800F-47DB-A725-2CDDD05B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0D49-07E2-4C55-BBF8-9E353DF6D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0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8EB58-57B7-4B9A-B915-F9A0F7E8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04B3-730F-44C2-8828-E1E38C5F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A1C-3A91-448B-AEC6-2FA1C888070A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9A245A-46C0-4844-8ED5-3BF63071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63EC5A-6670-459B-8B4F-4452F810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0D49-07E2-4C55-BBF8-9E353DF6D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78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AF9CC9-E26D-4488-9155-8D946B73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A1C-3A91-448B-AEC6-2FA1C888070A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2DCEF9-9CC8-45E0-AF09-699AE87C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EBF0A4-FEEB-4E97-A20A-338C5464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0D49-07E2-4C55-BBF8-9E353DF6D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38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A623C-4601-4797-AD9E-7DBD5F34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07C07-B879-4946-BC50-F89120CD8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B7F592-8FD8-4996-B952-478AEA638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69C61F-B7E3-4D6C-9D71-DF065767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A1C-3A91-448B-AEC6-2FA1C888070A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B3E65-9BDC-47BD-AAC7-2FFA9B61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8A367-DD03-4CE2-B4EC-E9684703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0D49-07E2-4C55-BBF8-9E353DF6D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8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CD774-1049-4287-A36F-C1D0719C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00DA36-AD0C-4FAE-9DBA-5DDA18263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0C7405-B1A7-48A0-8351-A24789283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D83EE-E543-4855-82DA-169FAC4C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A1C-3A91-448B-AEC6-2FA1C888070A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076C8F-BE08-423F-A8D1-41FC5A8C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A82ABC-FDAA-4435-A4E1-C659E8AD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0D49-07E2-4C55-BBF8-9E353DF6D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0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12E230-7C3E-4FEE-AACF-CB5A2AFE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297310-11D6-40B4-8D23-4C9748372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A86B8-8C02-4E4A-8503-FE2ED75D0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DA1C-3A91-448B-AEC6-2FA1C888070A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E50E2-D100-4EB3-912F-F54B65CF7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19D0A-E285-4D1A-B077-A8380B679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40D49-07E2-4C55-BBF8-9E353DF6D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05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7634EFD-E559-4737-8FA6-1F027AB9CA6C}"/>
              </a:ext>
            </a:extLst>
          </p:cNvPr>
          <p:cNvSpPr txBox="1"/>
          <p:nvPr/>
        </p:nvSpPr>
        <p:spPr>
          <a:xfrm>
            <a:off x="3975538" y="1898675"/>
            <a:ext cx="601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030A0"/>
              </a:buClr>
              <a:buSzPct val="400000"/>
              <a:buFont typeface="Wingdings" panose="05000000000000000000" pitchFamily="2" charset="2"/>
              <a:buChar char="l"/>
            </a:pPr>
            <a:r>
              <a:rPr lang="en-US" altLang="zh-TW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Bullet relative size </a:t>
            </a:r>
            <a:r>
              <a:rPr lang="en-US" altLang="zh-TW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400%</a:t>
            </a:r>
            <a:endParaRPr lang="en-US" altLang="zh-TW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58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</cp:revision>
  <dcterms:created xsi:type="dcterms:W3CDTF">2019-07-05T03:04:43Z</dcterms:created>
  <dcterms:modified xsi:type="dcterms:W3CDTF">2019-07-10T02:10:18Z</dcterms:modified>
</cp:coreProperties>
</file>