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0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C45FD-0889-4303-822C-A12A446146E1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5BBEB-8F49-4A74-863E-8BD8D3850B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A706D-B563-4C50-8A04-59F10C8D78C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3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77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17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77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6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9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9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62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4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CC99-BA71-453B-99AF-16F9E387673B}" type="datetimeFigureOut">
              <a:rPr lang="es-ES" smtClean="0"/>
              <a:t>20/11/2020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E38B-C4A6-4853-A44F-4CAA74FCDF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35" y="992085"/>
            <a:ext cx="4701060" cy="354067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83B0-B844-44F1-B4BE-92A8C14C00C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xisco</dc:creator>
  <cp:lastModifiedBy>xisco</cp:lastModifiedBy>
  <cp:revision>2</cp:revision>
  <dcterms:created xsi:type="dcterms:W3CDTF">2020-11-20T15:00:12Z</dcterms:created>
  <dcterms:modified xsi:type="dcterms:W3CDTF">2020-11-20T15:02:06Z</dcterms:modified>
</cp:coreProperties>
</file>