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9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7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64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64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0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93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7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8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67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16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83D3-6DE2-4151-83FA-2EBEA4DABFEF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794C-7954-4BC8-BA86-958352E05F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7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/>
          <p:nvPr/>
        </p:nvSpPr>
        <p:spPr>
          <a:xfrm>
            <a:off x="3995936" y="2276872"/>
            <a:ext cx="1771135" cy="939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9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xisco</dc:creator>
  <cp:lastModifiedBy>xisco</cp:lastModifiedBy>
  <cp:revision>1</cp:revision>
  <dcterms:created xsi:type="dcterms:W3CDTF">2017-11-14T10:00:36Z</dcterms:created>
  <dcterms:modified xsi:type="dcterms:W3CDTF">2017-11-14T10:01:25Z</dcterms:modified>
</cp:coreProperties>
</file>