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  <p:sldMasterId id="2147483717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9144000" cy="5143500" type="screen16x9"/>
  <p:notesSz cx="7556500" cy="10691813"/>
  <p:defaultTextStyle>
    <a:defPPr>
      <a:defRPr lang="en-GB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9">
          <p15:clr>
            <a:srgbClr val="A4A3A4"/>
          </p15:clr>
        </p15:guide>
        <p15:guide id="2" orient="horz" pos="683">
          <p15:clr>
            <a:srgbClr val="A4A3A4"/>
          </p15:clr>
        </p15:guide>
        <p15:guide id="3" orient="horz" pos="2994">
          <p15:clr>
            <a:srgbClr val="A4A3A4"/>
          </p15:clr>
        </p15:guide>
        <p15:guide id="4" orient="horz" pos="98">
          <p15:clr>
            <a:srgbClr val="A4A3A4"/>
          </p15:clr>
        </p15:guide>
        <p15:guide id="5" orient="horz" pos="3138">
          <p15:clr>
            <a:srgbClr val="A4A3A4"/>
          </p15:clr>
        </p15:guide>
        <p15:guide id="6" pos="518">
          <p15:clr>
            <a:srgbClr val="A4A3A4"/>
          </p15:clr>
        </p15:guide>
        <p15:guide id="7" pos="5616">
          <p15:clr>
            <a:srgbClr val="A4A3A4"/>
          </p15:clr>
        </p15:guide>
        <p15:guide id="8" pos="5242">
          <p15:clr>
            <a:srgbClr val="A4A3A4"/>
          </p15:clr>
        </p15:guide>
        <p15:guide id="9" pos="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96">
          <p15:clr>
            <a:srgbClr val="A4A3A4"/>
          </p15:clr>
        </p15:guide>
        <p15:guide id="2" orient="horz" pos="3031">
          <p15:clr>
            <a:srgbClr val="A4A3A4"/>
          </p15:clr>
        </p15:guide>
        <p15:guide id="3" pos="4061">
          <p15:clr>
            <a:srgbClr val="A4A3A4"/>
          </p15:clr>
        </p15:guide>
        <p15:guide id="4" pos="68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E0080"/>
    <a:srgbClr val="00B0F0"/>
    <a:srgbClr val="E8802C"/>
    <a:srgbClr val="2783BE"/>
    <a:srgbClr val="FD9A2B"/>
    <a:srgbClr val="0D2C40"/>
    <a:srgbClr val="EFEFF0"/>
    <a:srgbClr val="464547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0" autoAdjust="0"/>
    <p:restoredTop sz="95320" autoAdjust="0"/>
  </p:normalViewPr>
  <p:slideViewPr>
    <p:cSldViewPr snapToGrid="0">
      <p:cViewPr varScale="1">
        <p:scale>
          <a:sx n="149" d="100"/>
          <a:sy n="149" d="100"/>
        </p:scale>
        <p:origin x="126" y="294"/>
      </p:cViewPr>
      <p:guideLst>
        <p:guide orient="horz" pos="419"/>
        <p:guide orient="horz" pos="683"/>
        <p:guide orient="horz" pos="2994"/>
        <p:guide orient="horz" pos="98"/>
        <p:guide orient="horz" pos="3138"/>
        <p:guide pos="518"/>
        <p:guide pos="5616"/>
        <p:guide pos="5242"/>
        <p:guide pos="173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307"/>
    </p:cViewPr>
  </p:sorterViewPr>
  <p:notesViewPr>
    <p:cSldViewPr snapToGrid="0">
      <p:cViewPr varScale="1">
        <p:scale>
          <a:sx n="81" d="100"/>
          <a:sy n="81" d="100"/>
        </p:scale>
        <p:origin x="-1962" y="-102"/>
      </p:cViewPr>
      <p:guideLst>
        <p:guide orient="horz" pos="496"/>
        <p:guide orient="horz" pos="3031"/>
        <p:guide pos="4061"/>
        <p:guide pos="68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0C2000-0637-4F90-9EA0-F63C7A9CEFF0}" type="datetime1">
              <a:rPr lang="en-US"/>
              <a:pPr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5013" cy="534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5238"/>
            <a:ext cx="3275013" cy="534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D14162-AE40-464A-A45D-71A225B37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1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6725" y="0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8413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6725" y="10158413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A126427-F713-49EF-B502-1563E1D4C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31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Arial" pitchFamily="34" charset="0"/>
        <a:ea typeface="ＭＳ Ｐゴシック" charset="-128"/>
        <a:cs typeface="Arial" pitchFamily="34" charset="0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594920-ED37-464D-8962-430824A3FDAD}" type="slidenum">
              <a:rPr lang="en-US"/>
              <a:pPr/>
              <a:t>1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Photo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9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5BC0-4F1D-46DD-83CD-AB88EEFE3566}" type="datetimeFigureOut">
              <a:rPr lang="hu-HU" smtClean="0"/>
              <a:t>2019. 11. 09.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BB80-D89C-4566-A8D9-FC035D12D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54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5BC0-4F1D-46DD-83CD-AB88EEFE3566}" type="datetimeFigureOut">
              <a:rPr lang="hu-HU" smtClean="0"/>
              <a:t>2019. 11. 09.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BB80-D89C-4566-A8D9-FC035D12D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500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5BC0-4F1D-46DD-83CD-AB88EEFE3566}" type="datetimeFigureOut">
              <a:rPr lang="hu-HU" smtClean="0"/>
              <a:t>2019. 11. 09.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BB80-D89C-4566-A8D9-FC035D12D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72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5BC0-4F1D-46DD-83CD-AB88EEFE3566}" type="datetimeFigureOut">
              <a:rPr lang="hu-HU" smtClean="0"/>
              <a:t>2019. 11. 09.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BB80-D89C-4566-A8D9-FC035D12D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93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5BC0-4F1D-46DD-83CD-AB88EEFE3566}" type="datetimeFigureOut">
              <a:rPr lang="hu-HU" smtClean="0"/>
              <a:t>2019. 11. 09.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BB80-D89C-4566-A8D9-FC035D12D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888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5BC0-4F1D-46DD-83CD-AB88EEFE3566}" type="datetimeFigureOut">
              <a:rPr lang="hu-HU" smtClean="0"/>
              <a:t>2019. 11. 09.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BB80-D89C-4566-A8D9-FC035D12D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30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5BC0-4F1D-46DD-83CD-AB88EEFE3566}" type="datetimeFigureOut">
              <a:rPr lang="hu-HU" smtClean="0"/>
              <a:t>2019. 11. 09.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BB80-D89C-4566-A8D9-FC035D12D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32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5BC0-4F1D-46DD-83CD-AB88EEFE3566}" type="datetimeFigureOut">
              <a:rPr lang="hu-HU" smtClean="0"/>
              <a:t>2019. 11. 09.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BB80-D89C-4566-A8D9-FC035D12D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059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5BC0-4F1D-46DD-83CD-AB88EEFE3566}" type="datetimeFigureOut">
              <a:rPr lang="hu-HU" smtClean="0"/>
              <a:t>2019. 11. 09.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BB80-D89C-4566-A8D9-FC035D12D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544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5BC0-4F1D-46DD-83CD-AB88EEFE3566}" type="datetimeFigureOut">
              <a:rPr lang="hu-HU" smtClean="0"/>
              <a:t>2019. 11. 09.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BB80-D89C-4566-A8D9-FC035D12D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497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5BC0-4F1D-46DD-83CD-AB88EEFE3566}" type="datetimeFigureOut">
              <a:rPr lang="hu-HU" smtClean="0"/>
              <a:t>2019. 11. 09.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BB80-D89C-4566-A8D9-FC035D12D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31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6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ts val="2520"/>
        </a:lnSpc>
        <a:spcBef>
          <a:spcPct val="0"/>
        </a:spcBef>
        <a:buNone/>
        <a:defRPr sz="2100" b="1" kern="1200">
          <a:solidFill>
            <a:srgbClr val="0D2C4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563"/>
        </a:spcBef>
        <a:buFont typeface="Arial" panose="020B0604020202020204" pitchFamily="34" charset="0"/>
        <a:buNone/>
        <a:defRPr sz="1500" b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29779" indent="-129779" algn="l" defTabSz="514350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•"/>
        <a:defRPr sz="1275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13122" indent="-89297" algn="l" defTabSz="516731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-"/>
        <a:defRPr sz="1125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97656" indent="-84535" algn="l" defTabSz="514350" rtl="0" eaLnBrk="1" latinLnBrk="0" hangingPunct="1">
        <a:lnSpc>
          <a:spcPct val="100000"/>
        </a:lnSpc>
        <a:spcBef>
          <a:spcPts val="281"/>
        </a:spcBef>
        <a:buFont typeface="Arial" panose="020B0604020202020204" pitchFamily="34" charset="0"/>
        <a:buChar char="•"/>
        <a:defRPr sz="975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88144" indent="-84535" algn="l" defTabSz="514350" rtl="0" eaLnBrk="1" latinLnBrk="0" hangingPunct="1">
        <a:lnSpc>
          <a:spcPct val="100000"/>
        </a:lnSpc>
        <a:spcBef>
          <a:spcPts val="281"/>
        </a:spcBef>
        <a:buFont typeface="Arial" panose="020B0604020202020204" pitchFamily="34" charset="0"/>
        <a:buChar char="•"/>
        <a:defRPr sz="825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7">
          <p15:clr>
            <a:srgbClr val="F26B43"/>
          </p15:clr>
        </p15:guide>
        <p15:guide id="2" pos="19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5BC0-4F1D-46DD-83CD-AB88EEFE3566}" type="datetimeFigureOut">
              <a:rPr lang="hu-HU" smtClean="0"/>
              <a:t>2019. 11. 09.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BB80-D89C-4566-A8D9-FC035D12D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188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 rot="16200000">
            <a:off x="5572919" y="-195935"/>
            <a:ext cx="1513665" cy="5610025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50019 0 0"/>
              <a:gd name="G8" fmla="+- 50019 0 0"/>
              <a:gd name="G9" fmla="+- 2438 0 0"/>
              <a:gd name="G10" fmla="+- 52922 0 0"/>
              <a:gd name="G11" fmla="+- 1 0 0"/>
              <a:gd name="G12" fmla="+- 1 0 0"/>
              <a:gd name="T0" fmla="*/ 264586 w 1587484"/>
              <a:gd name="T1" fmla="*/ 0 h 6079423"/>
              <a:gd name="T2" fmla="*/ 1322898 w 1587484"/>
              <a:gd name="T3" fmla="*/ 0 h 6079423"/>
              <a:gd name="T4" fmla="*/ 1587484 w 1587484"/>
              <a:gd name="T5" fmla="*/ 264586 h 6079423"/>
              <a:gd name="T6" fmla="*/ 1587484 w 1587484"/>
              <a:gd name="T7" fmla="*/ 6079423 h 6079423"/>
              <a:gd name="T8" fmla="*/ 1587484 w 1587484"/>
              <a:gd name="T9" fmla="*/ 6079423 h 6079423"/>
              <a:gd name="T10" fmla="*/ 0 w 1587484"/>
              <a:gd name="T11" fmla="*/ 6079423 h 6079423"/>
              <a:gd name="T12" fmla="*/ 0 w 1587484"/>
              <a:gd name="T13" fmla="*/ 6079423 h 6079423"/>
              <a:gd name="T14" fmla="*/ 0 w 1587484"/>
              <a:gd name="T15" fmla="*/ 264586 h 6079423"/>
              <a:gd name="T16" fmla="*/ 264586 w 1587484"/>
              <a:gd name="T17" fmla="*/ 0 h 6079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484" h="6079423">
                <a:moveTo>
                  <a:pt x="264586" y="0"/>
                </a:moveTo>
                <a:lnTo>
                  <a:pt x="1322898" y="0"/>
                </a:lnTo>
                <a:cubicBezTo>
                  <a:pt x="1469025" y="0"/>
                  <a:pt x="1587484" y="118459"/>
                  <a:pt x="1587484" y="264586"/>
                </a:cubicBezTo>
                <a:lnTo>
                  <a:pt x="1587484" y="6079423"/>
                </a:lnTo>
                <a:lnTo>
                  <a:pt x="0" y="6079423"/>
                </a:lnTo>
                <a:lnTo>
                  <a:pt x="0" y="264586"/>
                </a:lnTo>
                <a:cubicBezTo>
                  <a:pt x="0" y="118459"/>
                  <a:pt x="118459" y="0"/>
                  <a:pt x="26458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vert="vert" wrap="none" anchor="ctr"/>
          <a:lstStyle/>
          <a:p>
            <a:r>
              <a:rPr lang="hu-HU" sz="3200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Foo bar foo bar foo bar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09100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USE 2016">
  <a:themeElements>
    <a:clrScheme name="SUSE Color Palette">
      <a:dk1>
        <a:sysClr val="windowText" lastClr="000000"/>
      </a:dk1>
      <a:lt1>
        <a:sysClr val="window" lastClr="FFFFFF"/>
      </a:lt1>
      <a:dk2>
        <a:srgbClr val="0D2C40"/>
      </a:dk2>
      <a:lt2>
        <a:srgbClr val="A7A9AC"/>
      </a:lt2>
      <a:accent1>
        <a:srgbClr val="02D35F"/>
      </a:accent1>
      <a:accent2>
        <a:srgbClr val="841781"/>
      </a:accent2>
      <a:accent3>
        <a:srgbClr val="DE0080"/>
      </a:accent3>
      <a:accent4>
        <a:srgbClr val="FD9A2B"/>
      </a:accent4>
      <a:accent5>
        <a:srgbClr val="A0FF5F"/>
      </a:accent5>
      <a:accent6>
        <a:srgbClr val="02A49C"/>
      </a:accent6>
      <a:hlink>
        <a:srgbClr val="0D2C40"/>
      </a:hlink>
      <a:folHlink>
        <a:srgbClr val="0D2C40"/>
      </a:folHlink>
    </a:clrScheme>
    <a:fontScheme name="SUSE_2016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b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USE BU colors 2011">
      <a:dk1>
        <a:srgbClr val="454C51"/>
      </a:dk1>
      <a:lt1>
        <a:srgbClr val="FFFFFF"/>
      </a:lt1>
      <a:dk2>
        <a:srgbClr val="6A737B"/>
      </a:dk2>
      <a:lt2>
        <a:srgbClr val="E4E5E6"/>
      </a:lt2>
      <a:accent1>
        <a:srgbClr val="ED1C24"/>
      </a:accent1>
      <a:accent2>
        <a:srgbClr val="F7AC07"/>
      </a:accent2>
      <a:accent3>
        <a:srgbClr val="7AC142"/>
      </a:accent3>
      <a:accent4>
        <a:srgbClr val="72AEB6"/>
      </a:accent4>
      <a:accent5>
        <a:srgbClr val="546291"/>
      </a:accent5>
      <a:accent6>
        <a:srgbClr val="00AEEF"/>
      </a:accent6>
      <a:hlink>
        <a:srgbClr val="7AC142"/>
      </a:hlink>
      <a:folHlink>
        <a:srgbClr val="94A0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8371</TotalTime>
  <Words>7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ＭＳ Ｐゴシック</vt:lpstr>
      <vt:lpstr>SimSun</vt:lpstr>
      <vt:lpstr>Arial</vt:lpstr>
      <vt:lpstr>Calibri</vt:lpstr>
      <vt:lpstr>Calibri Light</vt:lpstr>
      <vt:lpstr>Lucida Sans Unicode</vt:lpstr>
      <vt:lpstr>Times New Roman</vt:lpstr>
      <vt:lpstr>Wingdings</vt:lpstr>
      <vt:lpstr>SUSE 2016</vt:lpstr>
      <vt:lpstr>Custom Design</vt:lpstr>
      <vt:lpstr>PowerPoint Presentation</vt:lpstr>
    </vt:vector>
  </TitlesOfParts>
  <Company>SUSE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SUSE BU 2013 Widescreen Template 16:9 v2</dc:title>
  <dc:creator>Karlin Stokes</dc:creator>
  <dc:description>SUSE2013 16:9 v2:  7/3/13</dc:description>
  <cp:lastModifiedBy>Tamás Bunth</cp:lastModifiedBy>
  <cp:revision>318</cp:revision>
  <cp:lastPrinted>2016-04-27T07:33:03Z</cp:lastPrinted>
  <dcterms:created xsi:type="dcterms:W3CDTF">2011-07-21T20:23:09Z</dcterms:created>
  <dcterms:modified xsi:type="dcterms:W3CDTF">2019-11-09T11:52:33Z</dcterms:modified>
</cp:coreProperties>
</file>