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E263E4-D3CD-487D-8FA8-CC40957FC7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hu-HU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Mintacím szerkesztése</a:t>
            </a:r>
            <a:endParaRPr b="0" lang="hu-HU" sz="6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hu-HU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hu-HU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hu-H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u-H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hu-HU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E0ADA4-9141-4B86-AC2B-7BC3E6E2521F}" type="slidenum">
              <a:rPr b="0" lang="hu-HU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hu-H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/>
          <p:nvPr/>
        </p:nvSpPr>
        <p:spPr>
          <a:xfrm>
            <a:off x="1586160" y="1720800"/>
            <a:ext cx="1293840" cy="12844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7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52039"/>
          <a:stretch/>
        </p:blipFill>
        <p:spPr>
          <a:xfrm>
            <a:off x="1602720" y="1728000"/>
            <a:ext cx="1277280" cy="611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LibreOfficeDev/25.8.0.0.alpha0$Windows_X86_64 LibreOffice_project/12aa82d5055ed8f8c4c0d45e4cb9ff6f80a31190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2025-01-02T14:11:57Z</dcterms:created>
  <dc:creator>Tünde Tóth</dc:creator>
  <dc:description/>
  <dc:language>hu-HU</dc:language>
  <cp:lastModifiedBy/>
  <dcterms:modified xsi:type="dcterms:W3CDTF">2025-01-03T15:43:10Z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1</vt:i4>
  </property>
</Properties>
</file>