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Text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LibreOffice/7.2.7.2$Linux_X86_64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2022-04-26T22:18:25Z</dcterms:created>
  <dc:creator/>
  <dc:description/>
  <dc:language>es-ES</dc:language>
  <cp:lastModifiedBy>Justin Luth</cp:lastModifiedBy>
  <dcterms:modified xsi:type="dcterms:W3CDTF">2022-08-01T10:33:18Z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