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0" r:id="rId2"/>
    <p:sldId id="257" r:id="rId3"/>
    <p:sldId id="258" r:id="rId4"/>
    <p:sldId id="259" r:id="rId5"/>
  </p:sldIdLst>
  <p:sldSz cx="12192000" cy="6858000"/>
  <p:notesSz cx="7772400" cy="10058400"/>
  <p:custShowLst>
    <p:custShow name="Custom Show 1" id="0">
      <p:sldLst>
        <p:sld r:id="rId5"/>
        <p:sld r:id="rId4"/>
        <p:sld r:id="rId3"/>
        <p:sld r:id="rId2"/>
      </p:sldLst>
    </p:custShow>
  </p:custShow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86F704-5F9C-4A63-85EB-923E9F359E9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08A4BD-70A6-4B90-BACF-C9BDDE327B5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45B11D-193E-487A-81DE-B57CDABEA02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896B23-112B-45C0-85E3-E1D617058E5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E8C471-2C40-4F87-9AE4-2D36FF30B1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A3DA03-2AAF-4330-8489-17B127860B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4687CB-57EA-45ED-9026-B76357826E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358399-BC01-46C9-8233-DFE005D2B7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62607C-D1C9-45BE-A4D9-9257DD2FBE9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87E416C-15FC-48F0-A7DD-161024368D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CF726C-B912-4933-9748-F28A8F4699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809529-089D-41E7-B760-3A1711A7A1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hu-H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defRPr lang="hu-HU" sz="1400" b="0" strike="noStrike" spc="-1">
                <a:latin typeface="Times New Roman"/>
              </a:defRPr>
            </a:lvl1pPr>
          </a:lstStyle>
          <a:p>
            <a:pPr algn="ctr"/>
            <a:r>
              <a:rPr lang="hu-H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</a:pPr>
            <a:fld id="{3E6FA0BC-6A00-4CC9-968E-BE8239326FA0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1B5-B448-4963-8249-EC32790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4629D-ABD7-42EE-94CB-014081679E5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26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hu-HU" sz="4400" b="0" strike="noStrike" spc="-1">
                <a:solidFill>
                  <a:srgbClr val="000000"/>
                </a:solidFill>
                <a:latin typeface="Calibri Light"/>
              </a:rPr>
              <a:t>2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hu-HU" sz="4400" b="0" strike="noStrike" spc="-1">
                <a:solidFill>
                  <a:srgbClr val="000000"/>
                </a:solidFill>
                <a:latin typeface="Calibri Light"/>
              </a:rPr>
              <a:t>3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hu-HU" sz="4400" b="0" strike="noStrike" spc="-1">
                <a:solidFill>
                  <a:srgbClr val="000000"/>
                </a:solidFill>
                <a:latin typeface="Calibri Light"/>
              </a:rPr>
              <a:t>4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1</vt:lpstr>
      <vt:lpstr>2</vt:lpstr>
      <vt:lpstr>3</vt:lpstr>
      <vt:lpstr>4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Kaganski</dc:creator>
  <dc:description/>
  <cp:lastModifiedBy>fejleszto</cp:lastModifiedBy>
  <cp:revision>11</cp:revision>
  <dcterms:created xsi:type="dcterms:W3CDTF">2020-03-17T19:19:33Z</dcterms:created>
  <dcterms:modified xsi:type="dcterms:W3CDTF">2021-07-27T13:43:55Z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4</vt:i4>
  </property>
</Properties>
</file>