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0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3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D408-2049-4370-A3A9-F92F34101C4F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E70FA-AEEC-4227-95FB-77555852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58594" y="4489269"/>
            <a:ext cx="30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more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some more</dc:title>
  <dc:creator>luke</dc:creator>
  <cp:lastModifiedBy>luke</cp:lastModifiedBy>
  <cp:revision>3</cp:revision>
  <dcterms:created xsi:type="dcterms:W3CDTF">2016-11-21T07:48:44Z</dcterms:created>
  <dcterms:modified xsi:type="dcterms:W3CDTF">2016-11-29T21:28:53Z</dcterms:modified>
</cp:coreProperties>
</file>