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7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Sheet1!$B$4:$C$4</c:f>
              <c:strCache>
                <c:ptCount val="1"/>
                <c:pt idx="0">
                  <c:v>label1 label4</c:v>
                </c:pt>
              </c:strCache>
            </c:strRef>
          </c:tx>
          <c:invertIfNegative val="0"/>
          <c:cat>
            <c:strRef>
              <c:f>Sheet1!$D$3:$F$3</c:f>
              <c:strCache>
                <c:ptCount val="3"/>
                <c:pt idx="0">
                  <c:v>cat1</c:v>
                </c:pt>
                <c:pt idx="1">
                  <c:v>cat2</c:v>
                </c:pt>
                <c:pt idx="2">
                  <c:v>cat3</c:v>
                </c:pt>
              </c:strCache>
            </c:strRef>
          </c:cat>
          <c:val>
            <c:numRef>
              <c:f>Sheet1!$D$4:$F$4</c:f>
              <c:numCache>
                <c:formatCode>General</c:formatCode>
                <c:ptCount val="3"/>
                <c:pt idx="0">
                  <c:v>1</c:v>
                </c:pt>
                <c:pt idx="1">
                  <c:v>4</c:v>
                </c:pt>
                <c:pt idx="2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Sheet1!$B$5:$C$5</c:f>
              <c:strCache>
                <c:ptCount val="1"/>
                <c:pt idx="0">
                  <c:v>label2 label5</c:v>
                </c:pt>
              </c:strCache>
            </c:strRef>
          </c:tx>
          <c:invertIfNegative val="0"/>
          <c:cat>
            <c:strRef>
              <c:f>Sheet1!$D$3:$F$3</c:f>
              <c:strCache>
                <c:ptCount val="3"/>
                <c:pt idx="0">
                  <c:v>cat1</c:v>
                </c:pt>
                <c:pt idx="1">
                  <c:v>cat2</c:v>
                </c:pt>
                <c:pt idx="2">
                  <c:v>cat3</c:v>
                </c:pt>
              </c:strCache>
            </c:strRef>
          </c:cat>
          <c:val>
            <c:numRef>
              <c:f>Sheet1!$D$5:$F$5</c:f>
              <c:numCache>
                <c:formatCode>General</c:formatCode>
                <c:ptCount val="3"/>
                <c:pt idx="0">
                  <c:v>2</c:v>
                </c:pt>
                <c:pt idx="1">
                  <c:v>5</c:v>
                </c:pt>
                <c:pt idx="2">
                  <c:v>8</c:v>
                </c:pt>
              </c:numCache>
            </c:numRef>
          </c:val>
        </c:ser>
        <c:ser>
          <c:idx val="2"/>
          <c:order val="2"/>
          <c:tx>
            <c:strRef>
              <c:f>Sheet1!$B$6:$C$6</c:f>
              <c:strCache>
                <c:ptCount val="1"/>
                <c:pt idx="0">
                  <c:v>label3 label6</c:v>
                </c:pt>
              </c:strCache>
            </c:strRef>
          </c:tx>
          <c:invertIfNegative val="0"/>
          <c:cat>
            <c:strRef>
              <c:f>Sheet1!$D$3:$F$3</c:f>
              <c:strCache>
                <c:ptCount val="3"/>
                <c:pt idx="0">
                  <c:v>cat1</c:v>
                </c:pt>
                <c:pt idx="1">
                  <c:v>cat2</c:v>
                </c:pt>
                <c:pt idx="2">
                  <c:v>cat3</c:v>
                </c:pt>
              </c:strCache>
            </c:strRef>
          </c:cat>
          <c:val>
            <c:numRef>
              <c:f>Sheet1!$D$6:$F$6</c:f>
              <c:numCache>
                <c:formatCode>General</c:formatCode>
                <c:ptCount val="3"/>
                <c:pt idx="0">
                  <c:v>3</c:v>
                </c:pt>
                <c:pt idx="1">
                  <c:v>6</c:v>
                </c:pt>
                <c:pt idx="2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0274304"/>
        <c:axId val="61007744"/>
        <c:axId val="0"/>
      </c:bar3DChart>
      <c:catAx>
        <c:axId val="30274304"/>
        <c:scaling>
          <c:orientation val="minMax"/>
        </c:scaling>
        <c:delete val="0"/>
        <c:axPos val="b"/>
        <c:majorTickMark val="out"/>
        <c:minorTickMark val="none"/>
        <c:tickLblPos val="nextTo"/>
        <c:crossAx val="61007744"/>
        <c:crosses val="autoZero"/>
        <c:auto val="1"/>
        <c:lblAlgn val="ctr"/>
        <c:lblOffset val="100"/>
        <c:noMultiLvlLbl val="0"/>
      </c:catAx>
      <c:valAx>
        <c:axId val="610077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02743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DCEA-FEF4-400D-9AF3-B3809672263A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7A24-9DEC-47C9-9EDF-F793CCB82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3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DCEA-FEF4-400D-9AF3-B3809672263A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7A24-9DEC-47C9-9EDF-F793CCB82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DCEA-FEF4-400D-9AF3-B3809672263A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7A24-9DEC-47C9-9EDF-F793CCB82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2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DCEA-FEF4-400D-9AF3-B3809672263A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7A24-9DEC-47C9-9EDF-F793CCB82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5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DCEA-FEF4-400D-9AF3-B3809672263A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7A24-9DEC-47C9-9EDF-F793CCB82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1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DCEA-FEF4-400D-9AF3-B3809672263A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7A24-9DEC-47C9-9EDF-F793CCB82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2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DCEA-FEF4-400D-9AF3-B3809672263A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7A24-9DEC-47C9-9EDF-F793CCB82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6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DCEA-FEF4-400D-9AF3-B3809672263A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7A24-9DEC-47C9-9EDF-F793CCB82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1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DCEA-FEF4-400D-9AF3-B3809672263A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7A24-9DEC-47C9-9EDF-F793CCB82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3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DCEA-FEF4-400D-9AF3-B3809672263A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7A24-9DEC-47C9-9EDF-F793CCB82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3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DCEA-FEF4-400D-9AF3-B3809672263A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7A24-9DEC-47C9-9EDF-F793CCB82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0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6DCEA-FEF4-400D-9AF3-B3809672263A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17A24-9DEC-47C9-9EDF-F793CCB82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0407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moggi</dc:creator>
  <cp:lastModifiedBy>moggi</cp:lastModifiedBy>
  <cp:revision>1</cp:revision>
  <dcterms:created xsi:type="dcterms:W3CDTF">2014-02-22T05:07:23Z</dcterms:created>
  <dcterms:modified xsi:type="dcterms:W3CDTF">2014-02-22T05:13:10Z</dcterms:modified>
</cp:coreProperties>
</file>