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59" d="100"/>
          <a:sy n="59" d="100"/>
        </p:scale>
        <p:origin x="-102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604298720472441"/>
                  <c:y val="0.1754953755231683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4.2999999999999997E-2</c:v>
                </c:pt>
                <c:pt idx="1">
                  <c:v>2.5000000000000001E-2</c:v>
                </c:pt>
                <c:pt idx="2">
                  <c:v>3.5000000000000003E-2</c:v>
                </c:pt>
                <c:pt idx="3">
                  <c:v>4.4999999999999998E-2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709504"/>
        <c:axId val="89710064"/>
      </c:barChart>
      <c:catAx>
        <c:axId val="8970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10064"/>
        <c:crosses val="autoZero"/>
        <c:auto val="1"/>
        <c:lblAlgn val="ctr"/>
        <c:lblOffset val="100"/>
        <c:noMultiLvlLbl val="0"/>
      </c:catAx>
      <c:valAx>
        <c:axId val="897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0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0C46-C883-4C5B-BC9B-069F134D1CC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DD59-B6CC-40D6-8CEE-2AA720AF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097447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92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149017"/>
              </p:ext>
            </p:extLst>
          </p:nvPr>
        </p:nvGraphicFramePr>
        <p:xfrm>
          <a:off x="838200" y="1825625"/>
          <a:ext cx="656012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20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libreoffice</dc:creator>
  <cp:lastModifiedBy>libreoffice</cp:lastModifiedBy>
  <cp:revision>5</cp:revision>
  <dcterms:created xsi:type="dcterms:W3CDTF">2014-07-29T08:28:31Z</dcterms:created>
  <dcterms:modified xsi:type="dcterms:W3CDTF">2014-07-29T18:36:02Z</dcterms:modified>
</cp:coreProperties>
</file>