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3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2168832"/>
        <c:axId val="36750464"/>
      </c:barChart>
      <c:catAx>
        <c:axId val="82168832"/>
        <c:scaling>
          <c:orientation val="minMax"/>
        </c:scaling>
        <c:delete val="0"/>
        <c:axPos val="l"/>
        <c:majorTickMark val="out"/>
        <c:minorTickMark val="none"/>
        <c:tickLblPos val="nextTo"/>
        <c:crossAx val="36750464"/>
        <c:crosses val="autoZero"/>
        <c:auto val="1"/>
        <c:lblAlgn val="ctr"/>
        <c:lblOffset val="100"/>
        <c:noMultiLvlLbl val="0"/>
      </c:catAx>
      <c:valAx>
        <c:axId val="3675046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821688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D0A3-3F7F-43FA-B6B7-0E76B03050CD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3711-9C8E-4277-9B2F-CB04CE766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D0A3-3F7F-43FA-B6B7-0E76B03050CD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3711-9C8E-4277-9B2F-CB04CE766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3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D0A3-3F7F-43FA-B6B7-0E76B03050CD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3711-9C8E-4277-9B2F-CB04CE766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3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D0A3-3F7F-43FA-B6B7-0E76B03050CD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3711-9C8E-4277-9B2F-CB04CE766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5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D0A3-3F7F-43FA-B6B7-0E76B03050CD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3711-9C8E-4277-9B2F-CB04CE766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1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D0A3-3F7F-43FA-B6B7-0E76B03050CD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3711-9C8E-4277-9B2F-CB04CE766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6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D0A3-3F7F-43FA-B6B7-0E76B03050CD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3711-9C8E-4277-9B2F-CB04CE766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5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D0A3-3F7F-43FA-B6B7-0E76B03050CD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3711-9C8E-4277-9B2F-CB04CE766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5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D0A3-3F7F-43FA-B6B7-0E76B03050CD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3711-9C8E-4277-9B2F-CB04CE766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3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D0A3-3F7F-43FA-B6B7-0E76B03050CD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3711-9C8E-4277-9B2F-CB04CE766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D0A3-3F7F-43FA-B6B7-0E76B03050CD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3711-9C8E-4277-9B2F-CB04CE766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6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0D0A3-3F7F-43FA-B6B7-0E76B03050CD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33711-9C8E-4277-9B2F-CB04CE766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0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0489886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678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Kohei Yoshida</dc:creator>
  <cp:lastModifiedBy>Kohei Yoshida</cp:lastModifiedBy>
  <cp:revision>5</cp:revision>
  <dcterms:created xsi:type="dcterms:W3CDTF">2014-07-01T18:10:40Z</dcterms:created>
  <dcterms:modified xsi:type="dcterms:W3CDTF">2014-07-01T18:31:45Z</dcterms:modified>
</cp:coreProperties>
</file>