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Stacked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092608"/>
        <c:axId val="39105664"/>
      </c:barChart>
      <c:catAx>
        <c:axId val="39092608"/>
        <c:scaling>
          <c:orientation val="minMax"/>
        </c:scaling>
        <c:delete val="0"/>
        <c:axPos val="b"/>
        <c:majorTickMark val="out"/>
        <c:minorTickMark val="none"/>
        <c:tickLblPos val="nextTo"/>
        <c:crossAx val="39105664"/>
        <c:crosses val="autoZero"/>
        <c:auto val="1"/>
        <c:lblAlgn val="ctr"/>
        <c:lblOffset val="100"/>
        <c:noMultiLvlLbl val="0"/>
      </c:catAx>
      <c:valAx>
        <c:axId val="3910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092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100% Stacked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620160"/>
        <c:axId val="111486848"/>
      </c:barChart>
      <c:catAx>
        <c:axId val="100620160"/>
        <c:scaling>
          <c:orientation val="minMax"/>
        </c:scaling>
        <c:delete val="0"/>
        <c:axPos val="b"/>
        <c:majorTickMark val="out"/>
        <c:minorTickMark val="none"/>
        <c:tickLblPos val="nextTo"/>
        <c:crossAx val="111486848"/>
        <c:crosses val="autoZero"/>
        <c:auto val="1"/>
        <c:lblAlgn val="ctr"/>
        <c:lblOffset val="100"/>
        <c:noMultiLvlLbl val="0"/>
      </c:catAx>
      <c:valAx>
        <c:axId val="11148684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0620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Stacked </a:t>
            </a:r>
            <a:r>
              <a:rPr lang="en-US" smtClean="0"/>
              <a:t>column </a:t>
            </a:r>
            <a:r>
              <a:rPr lang="en-US" dirty="0" smtClean="0"/>
              <a:t>mixed with 100</a:t>
            </a:r>
            <a:r>
              <a:rPr lang="en-US" smtClean="0"/>
              <a:t>% </a:t>
            </a:r>
            <a:r>
              <a:rPr lang="en-US" smtClean="0"/>
              <a:t>stacked </a:t>
            </a:r>
            <a:r>
              <a:rPr lang="en-US" dirty="0" smtClean="0"/>
              <a:t>a</a:t>
            </a:r>
            <a:r>
              <a:rPr lang="en-US" smtClean="0"/>
              <a:t>rea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550848"/>
        <c:axId val="117396608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550848"/>
        <c:axId val="117396608"/>
      </c:barChart>
      <c:catAx>
        <c:axId val="115550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7396608"/>
        <c:crosses val="autoZero"/>
        <c:auto val="1"/>
        <c:lblAlgn val="ctr"/>
        <c:lblOffset val="100"/>
        <c:noMultiLvlLbl val="0"/>
      </c:catAx>
      <c:valAx>
        <c:axId val="117396608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15550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6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0F1A-52F6-43A0-8741-317D25BF015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219F-E22C-4B21-AC7F-53063C48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146000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02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258943522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783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823029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925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Kohei Yoshida</dc:creator>
  <cp:lastModifiedBy>Kohei Yoshida</cp:lastModifiedBy>
  <cp:revision>4</cp:revision>
  <dcterms:created xsi:type="dcterms:W3CDTF">2014-07-07T18:50:55Z</dcterms:created>
  <dcterms:modified xsi:type="dcterms:W3CDTF">2014-07-07T22:54:23Z</dcterms:modified>
</cp:coreProperties>
</file>