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9144000" cy="6858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stellar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6C290B9-4CA6-4B5B-A603-996F68AA00B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786928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B5FCF-4710-4997-A30B-C6BBC9954C9D}" type="datetimeFigureOut">
              <a:rPr lang="th-TH" smtClean="0"/>
              <a:t>09/11/56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03A2-E39B-4DB0-997F-D32990DADB5B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03A2-E39B-4DB0-997F-D32990DADB5B}" type="slidenum">
              <a:rPr lang="th-TH" smtClean="0"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625F6-DB8A-4ED6-B22E-F0105A66D11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3947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C8FAC-9348-4566-AA18-C5D2FB3C480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0403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D586-DC0D-4695-BC83-A9477B8DA4B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93281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A6ED17-DEF8-4043-9CFD-66CAEE1A95A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8285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3FC33-76FD-4800-B5F6-518A9639302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4239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8E913D-6D6F-4F2B-9E69-9B449494045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0457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F1E79-23D2-4D36-9B5E-1DA4DD1146F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5713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AE3D-029B-40B5-8527-AF6BC4E7D32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7500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E7457-3951-4EDE-92AF-6EA83E287EF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7042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6E868-EAD0-4B89-B499-8EA71B2FE97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06575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AC3B3-50A9-44D1-B665-95F42252DB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86938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F225E-1A76-4887-ABC9-3B388FC2950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4542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E71E1-7615-4F8F-8CC8-A594FABA907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4905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4943E-FF99-4C56-B501-5CF8A6CB67F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16622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DF5B320-5563-404B-8CA8-E5B55DA494D6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Alan 245"/>
          <p:cNvPicPr>
            <a:picLocks noGrp="1" noChangeAspect="1" noChangeArrowheads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1016193" y="-26988"/>
            <a:ext cx="7111614" cy="68564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2013-11-09T10:37:56Z</dcterms:created>
  <dcterms:modified xsi:type="dcterms:W3CDTF">2013-11-09T10:38:18Z</dcterms:modified>
</cp:coreProperties>
</file>