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gif" ContentType="image/gif"/>
  <Override PartName="/ppt/media/image4.gif" ContentType="image/gif"/>
  <Override PartName="/ppt/media/image1.png" ContentType="image/png"/>
  <Override PartName="/ppt/media/image5.gif" ContentType="image/gif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6D659D7-2FDE-42CE-A58A-86E27E2D0A8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Blip>
                <a:blip r:embed="rId1"/>
              </a:buBlip>
            </a:pPr>
            <a:r>
              <a:rPr lang="en-US" sz="3200">
                <a:latin typeface="Arial"/>
              </a:rPr>
              <a:t> </a:t>
            </a:r>
            <a:endParaRPr/>
          </a:p>
          <a:p>
            <a:pPr algn="ctr">
              <a:buBlip>
                <a:blip r:embed="rId2"/>
              </a:buBlip>
            </a:pPr>
            <a:r>
              <a:rPr lang="en-US" sz="3200">
                <a:latin typeface="Arial"/>
              </a:rPr>
              <a:t> </a:t>
            </a:r>
            <a:endParaRPr/>
          </a:p>
          <a:p>
            <a:pPr algn="ctr">
              <a:buBlip>
                <a:blip r:embed="rId3"/>
              </a:buBlip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LibreOfficeDev/4.5.0.0.alpha0$Linux_X86_64 LibreOffice_project/020cad66911d26c555fc9de9ae2d4edbbf83ab00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2015-04-20T16:16:06Z</dcterms:created>
  <dc:language>en-US</dc:language>
  <dcterms:modified xsi:type="dcterms:W3CDTF">2015-04-20T16:16:35Z</dcterms:modified>
  <cp:revision>1</cp:revision>
</cp:coreProperties>
</file>