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9" r:id="rId1"/>
  </p:sldMasterIdLst>
  <p:notesMasterIdLst>
    <p:notesMasterId r:id="rId4"/>
  </p:notesMasterIdLst>
  <p:handoutMasterIdLst>
    <p:handoutMasterId r:id="rId5"/>
  </p:handoutMasterIdLst>
  <p:sldIdLst>
    <p:sldId id="322" r:id="rId2"/>
    <p:sldId id="269" r:id="rId3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119"/>
    <a:srgbClr val="C90C23"/>
    <a:srgbClr val="890F28"/>
    <a:srgbClr val="00536F"/>
    <a:srgbClr val="B29CDD"/>
    <a:srgbClr val="8C70C6"/>
    <a:srgbClr val="000000"/>
    <a:srgbClr val="33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672" y="-78"/>
      </p:cViewPr>
      <p:guideLst>
        <p:guide orient="horz" pos="2160"/>
        <p:guide pos="46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9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F28-E1E1-4186-A150-691D2985C8F8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E5DA2-55CB-4A33-86B3-9544413A5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49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8AFA45-C852-47F1-8DE1-82D91575FE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2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>
                <a:latin typeface="Times New Roman" pitchFamily="18" charset="0"/>
                <a:ea typeface="ＭＳ Ｐゴシック" pitchFamily="34" charset="-128"/>
              </a:rPr>
              <a:t>DUMMY.</a:t>
            </a:r>
          </a:p>
          <a:p>
            <a:endParaRPr lang="en-GB" smtClean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en-GB" smtClean="0">
                <a:latin typeface="Times New Roman" pitchFamily="18" charset="0"/>
                <a:ea typeface="ＭＳ Ｐゴシック" pitchFamily="34" charset="-128"/>
              </a:rPr>
              <a:t>DUMMY.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978B2B0-209D-4F6D-869C-B0C117B0FC72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42E7-D5AC-4B31-B6A6-361882D285C6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C1F1-676E-460A-8E72-FCF3DA88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9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42E7-D5AC-4B31-B6A6-361882D285C6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C1F1-676E-460A-8E72-FCF3DA88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99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42E7-D5AC-4B31-B6A6-361882D285C6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C1F1-676E-460A-8E72-FCF3DA88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59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42E7-D5AC-4B31-B6A6-361882D285C6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C1F1-676E-460A-8E72-FCF3DA88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9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42E7-D5AC-4B31-B6A6-361882D285C6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C1F1-676E-460A-8E72-FCF3DA88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2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42E7-D5AC-4B31-B6A6-361882D285C6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C1F1-676E-460A-8E72-FCF3DA88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508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42E7-D5AC-4B31-B6A6-361882D285C6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C1F1-676E-460A-8E72-FCF3DA88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5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42E7-D5AC-4B31-B6A6-361882D285C6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C1F1-676E-460A-8E72-FCF3DA88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04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42E7-D5AC-4B31-B6A6-361882D285C6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C1F1-676E-460A-8E72-FCF3DA88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42E7-D5AC-4B31-B6A6-361882D285C6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C1F1-676E-460A-8E72-FCF3DA88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00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42E7-D5AC-4B31-B6A6-361882D285C6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C1F1-676E-460A-8E72-FCF3DA88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3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042E7-D5AC-4B31-B6A6-361882D285C6}" type="datetimeFigureOut">
              <a:rPr lang="en-GB" smtClean="0"/>
              <a:t>13/06/2013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C1F1-676E-460A-8E72-FCF3DA881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2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76875" y="1857564"/>
            <a:ext cx="4820911" cy="3908235"/>
          </a:xfrm>
          <a:custGeom>
            <a:avLst/>
            <a:gdLst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  <a:gd name="connsiteX0" fmla="*/ 0 w 4572508"/>
              <a:gd name="connsiteY0" fmla="*/ 4572508 h 4572508"/>
              <a:gd name="connsiteX1" fmla="*/ 5441 w 4572508"/>
              <a:gd name="connsiteY1" fmla="*/ 0 h 4572508"/>
              <a:gd name="connsiteX2" fmla="*/ 4567067 w 4572508"/>
              <a:gd name="connsiteY2" fmla="*/ 0 h 4572508"/>
              <a:gd name="connsiteX3" fmla="*/ 4572508 w 4572508"/>
              <a:gd name="connsiteY3" fmla="*/ 4572508 h 4572508"/>
              <a:gd name="connsiteX4" fmla="*/ 0 w 4572508"/>
              <a:gd name="connsiteY4" fmla="*/ 4572508 h 457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508" h="4572508">
                <a:moveTo>
                  <a:pt x="0" y="4572508"/>
                </a:moveTo>
                <a:cubicBezTo>
                  <a:pt x="1524525" y="2755361"/>
                  <a:pt x="1521154" y="1860047"/>
                  <a:pt x="5441" y="0"/>
                </a:cubicBezTo>
                <a:lnTo>
                  <a:pt x="4567067" y="0"/>
                </a:lnTo>
                <a:cubicBezTo>
                  <a:pt x="3003587" y="1854731"/>
                  <a:pt x="3015827" y="2721006"/>
                  <a:pt x="4572508" y="4572508"/>
                </a:cubicBezTo>
                <a:lnTo>
                  <a:pt x="0" y="457250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/>
          </a:p>
        </p:txBody>
      </p:sp>
      <p:sp>
        <p:nvSpPr>
          <p:cNvPr id="10" name="Left Arrow 9"/>
          <p:cNvSpPr>
            <a:spLocks noChangeArrowheads="1"/>
          </p:cNvSpPr>
          <p:nvPr/>
        </p:nvSpPr>
        <p:spPr bwMode="auto">
          <a:xfrm rot="18900000">
            <a:off x="2014538" y="2325686"/>
            <a:ext cx="511175" cy="522286"/>
          </a:xfrm>
          <a:prstGeom prst="lef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B29DDE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B29DDE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Left Arrow 13"/>
          <p:cNvSpPr>
            <a:spLocks noChangeArrowheads="1"/>
          </p:cNvSpPr>
          <p:nvPr/>
        </p:nvSpPr>
        <p:spPr bwMode="auto">
          <a:xfrm rot="2700000" flipH="1">
            <a:off x="6443670" y="2325689"/>
            <a:ext cx="511176" cy="522287"/>
          </a:xfrm>
          <a:prstGeom prst="lef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B29DDE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B29DDE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9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>
            <a:spLocks/>
          </p:cNvSpPr>
          <p:nvPr/>
        </p:nvSpPr>
        <p:spPr bwMode="auto">
          <a:xfrm>
            <a:off x="1143000" y="2590800"/>
            <a:ext cx="6477000" cy="2743200"/>
          </a:xfrm>
          <a:custGeom>
            <a:avLst/>
            <a:gdLst>
              <a:gd name="T0" fmla="*/ 0 w 6400801"/>
              <a:gd name="T1" fmla="*/ 1973194 h 2616383"/>
              <a:gd name="T2" fmla="*/ 1440802 w 6400801"/>
              <a:gd name="T3" fmla="*/ 2616727 h 2616383"/>
              <a:gd name="T4" fmla="*/ 3106317 w 6400801"/>
              <a:gd name="T5" fmla="*/ 15212 h 2616383"/>
              <a:gd name="T6" fmla="*/ 6476996 w 6400801"/>
              <a:gd name="T7" fmla="*/ 1466585 h 26163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400801" h="2616383">
                <a:moveTo>
                  <a:pt x="0" y="1882502"/>
                </a:moveTo>
                <a:cubicBezTo>
                  <a:pt x="330926" y="2481216"/>
                  <a:pt x="912223" y="2807788"/>
                  <a:pt x="1423852" y="2496457"/>
                </a:cubicBezTo>
                <a:cubicBezTo>
                  <a:pt x="1935481" y="2185126"/>
                  <a:pt x="2240282" y="197393"/>
                  <a:pt x="3069773" y="14513"/>
                </a:cubicBezTo>
                <a:cubicBezTo>
                  <a:pt x="3899265" y="-168367"/>
                  <a:pt x="4996543" y="1438364"/>
                  <a:pt x="6400801" y="1399177"/>
                </a:cubicBezTo>
              </a:path>
            </a:pathLst>
          </a:custGeom>
          <a:noFill/>
          <a:ln w="76200" cap="flat" cmpd="sng">
            <a:solidFill>
              <a:srgbClr val="922C18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219200" y="1522413"/>
            <a:ext cx="6365875" cy="3430587"/>
          </a:xfrm>
          <a:custGeom>
            <a:avLst/>
            <a:gdLst>
              <a:gd name="T0" fmla="*/ 0 w 6361612"/>
              <a:gd name="T1" fmla="*/ 2589122 h 3619800"/>
              <a:gd name="T2" fmla="*/ 870204 w 6361612"/>
              <a:gd name="T3" fmla="*/ 3269797 h 3619800"/>
              <a:gd name="T4" fmla="*/ 2716092 w 6361612"/>
              <a:gd name="T5" fmla="*/ 237691 h 3619800"/>
              <a:gd name="T6" fmla="*/ 6421052 w 6361612"/>
              <a:gd name="T7" fmla="*/ 299573 h 36198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61612" h="3619800">
                <a:moveTo>
                  <a:pt x="0" y="2732828"/>
                </a:moveTo>
                <a:cubicBezTo>
                  <a:pt x="330926" y="3331542"/>
                  <a:pt x="531223" y="3917194"/>
                  <a:pt x="862149" y="3451286"/>
                </a:cubicBezTo>
                <a:cubicBezTo>
                  <a:pt x="1193075" y="2985378"/>
                  <a:pt x="1774372" y="773399"/>
                  <a:pt x="2690949" y="250885"/>
                </a:cubicBezTo>
                <a:cubicBezTo>
                  <a:pt x="3607526" y="-271629"/>
                  <a:pt x="4944292" y="159444"/>
                  <a:pt x="6361612" y="316200"/>
                </a:cubicBezTo>
              </a:path>
            </a:pathLst>
          </a:custGeom>
          <a:noFill/>
          <a:ln w="76200" cap="flat" cmpd="sng">
            <a:solidFill>
              <a:srgbClr val="7030A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GB"/>
          </a:p>
        </p:txBody>
      </p:sp>
      <p:sp>
        <p:nvSpPr>
          <p:cNvPr id="20" name="Rounded Rectangular Callout 19"/>
          <p:cNvSpPr>
            <a:spLocks noChangeArrowheads="1"/>
          </p:cNvSpPr>
          <p:nvPr/>
        </p:nvSpPr>
        <p:spPr bwMode="auto">
          <a:xfrm>
            <a:off x="1295400" y="2057400"/>
            <a:ext cx="1774825" cy="458788"/>
          </a:xfrm>
          <a:prstGeom prst="wedgeRoundRectCallout">
            <a:avLst>
              <a:gd name="adj1" fmla="val -19361"/>
              <a:gd name="adj2" fmla="val 567694"/>
              <a:gd name="adj3" fmla="val 16667"/>
            </a:avLst>
          </a:prstGeom>
          <a:gradFill rotWithShape="1">
            <a:gsLst>
              <a:gs pos="0">
                <a:srgbClr val="FFF88D"/>
              </a:gs>
              <a:gs pos="100000">
                <a:srgbClr val="FFD560">
                  <a:alpha val="20000"/>
                </a:srgbClr>
              </a:gs>
            </a:gsLst>
            <a:lin ang="5400000"/>
          </a:gradFill>
          <a:ln w="9525">
            <a:solidFill>
              <a:srgbClr val="F1CA6D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 sz="2000" dirty="0">
              <a:latin typeface="+mn-lt"/>
              <a:ea typeface="+mn-ea"/>
            </a:endParaRPr>
          </a:p>
        </p:txBody>
      </p:sp>
      <p:sp>
        <p:nvSpPr>
          <p:cNvPr id="21" name="Rounded Rectangular Callout 20"/>
          <p:cNvSpPr>
            <a:spLocks noChangeArrowheads="1"/>
          </p:cNvSpPr>
          <p:nvPr/>
        </p:nvSpPr>
        <p:spPr bwMode="auto">
          <a:xfrm>
            <a:off x="3848100" y="2205038"/>
            <a:ext cx="1487488" cy="458787"/>
          </a:xfrm>
          <a:prstGeom prst="wedgeRoundRectCallout">
            <a:avLst>
              <a:gd name="adj1" fmla="val -21713"/>
              <a:gd name="adj2" fmla="val -165440"/>
              <a:gd name="adj3" fmla="val 16667"/>
            </a:avLst>
          </a:prstGeom>
          <a:gradFill rotWithShape="1">
            <a:gsLst>
              <a:gs pos="0">
                <a:srgbClr val="FFF88D">
                  <a:alpha val="20000"/>
                </a:srgbClr>
              </a:gs>
              <a:gs pos="100000">
                <a:srgbClr val="FFF88D"/>
              </a:gs>
            </a:gsLst>
            <a:lin ang="5400000"/>
          </a:gradFill>
          <a:ln w="9525">
            <a:solidFill>
              <a:srgbClr val="F1CA6D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 sz="2000" dirty="0">
              <a:latin typeface="+mn-lt"/>
              <a:ea typeface="+mn-ea"/>
            </a:endParaRPr>
          </a:p>
        </p:txBody>
      </p:sp>
      <p:sp>
        <p:nvSpPr>
          <p:cNvPr id="22" name="Rounded Rectangular Callout 21"/>
          <p:cNvSpPr>
            <a:spLocks noChangeArrowheads="1"/>
          </p:cNvSpPr>
          <p:nvPr/>
        </p:nvSpPr>
        <p:spPr bwMode="auto">
          <a:xfrm>
            <a:off x="5727700" y="2205038"/>
            <a:ext cx="1792288" cy="962025"/>
          </a:xfrm>
          <a:prstGeom prst="wedgeRoundRectCallout">
            <a:avLst>
              <a:gd name="adj1" fmla="val -22292"/>
              <a:gd name="adj2" fmla="val -100356"/>
              <a:gd name="adj3" fmla="val 16667"/>
            </a:avLst>
          </a:prstGeom>
          <a:gradFill rotWithShape="1">
            <a:gsLst>
              <a:gs pos="0">
                <a:srgbClr val="FFF88D">
                  <a:alpha val="20000"/>
                </a:srgbClr>
              </a:gs>
              <a:gs pos="100000">
                <a:srgbClr val="FFF88D"/>
              </a:gs>
            </a:gsLst>
            <a:lin ang="5400000"/>
          </a:gradFill>
          <a:ln w="9525">
            <a:solidFill>
              <a:srgbClr val="F1CA6D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GB" sz="20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12536</TotalTime>
  <Words>5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fstrba</cp:lastModifiedBy>
  <cp:revision>251</cp:revision>
  <cp:lastPrinted>2011-11-28T17:08:30Z</cp:lastPrinted>
  <dcterms:created xsi:type="dcterms:W3CDTF">2011-04-20T12:57:32Z</dcterms:created>
  <dcterms:modified xsi:type="dcterms:W3CDTF">2013-06-13T08:44:26Z</dcterms:modified>
</cp:coreProperties>
</file>