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6" autoAdjust="0"/>
    <p:restoredTop sz="97494" autoAdjust="0"/>
  </p:normalViewPr>
  <p:slideViewPr>
    <p:cSldViewPr>
      <p:cViewPr varScale="1">
        <p:scale>
          <a:sx n="87" d="100"/>
          <a:sy n="87" d="100"/>
        </p:scale>
        <p:origin x="162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3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FBAE68-BF3B-4930-92FF-61BB0C7B6131}" type="doc">
      <dgm:prSet loTypeId="urn:microsoft.com/office/officeart/2005/8/layout/orgChart1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28F5854-CC38-4B6B-BAAA-A9073F5CD93E}">
      <dgm:prSet custT="1"/>
      <dgm:spPr/>
      <dgm:t>
        <a:bodyPr/>
        <a:lstStyle/>
        <a:p>
          <a:pPr rtl="0"/>
          <a:r>
            <a:rPr lang="en-US" sz="700" b="0" smtClean="0"/>
            <a:t>Test1</a:t>
          </a:r>
        </a:p>
        <a:p>
          <a:pPr rtl="0"/>
          <a:endParaRPr lang="en-US" sz="700" b="0" dirty="0"/>
        </a:p>
      </dgm:t>
    </dgm:pt>
    <dgm:pt modelId="{39EAB6C8-5101-4E66-9AC0-5DBAA9D817F7}" type="parTrans" cxnId="{593B46A9-167A-46B5-A389-6D468E82551C}">
      <dgm:prSet/>
      <dgm:spPr/>
      <dgm:t>
        <a:bodyPr/>
        <a:lstStyle/>
        <a:p>
          <a:endParaRPr lang="en-US"/>
        </a:p>
      </dgm:t>
    </dgm:pt>
    <dgm:pt modelId="{1F1EF755-45F9-4106-96A8-953F67F5B143}" type="sibTrans" cxnId="{593B46A9-167A-46B5-A389-6D468E82551C}">
      <dgm:prSet/>
      <dgm:spPr/>
      <dgm:t>
        <a:bodyPr/>
        <a:lstStyle/>
        <a:p>
          <a:endParaRPr lang="en-US"/>
        </a:p>
      </dgm:t>
    </dgm:pt>
    <dgm:pt modelId="{5DB32D4B-CB5C-4078-A025-711ACF5F8B42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700" b="0" dirty="0" smtClean="0">
              <a:solidFill>
                <a:schemeClr val="tx1"/>
              </a:solidFill>
            </a:rPr>
            <a:t>A </a:t>
          </a:r>
          <a:endParaRPr lang="en-US" sz="700" b="0" dirty="0" smtClean="0">
            <a:solidFill>
              <a:schemeClr val="tx1"/>
            </a:solidFill>
          </a:endParaRPr>
        </a:p>
      </dgm:t>
    </dgm:pt>
    <dgm:pt modelId="{1540DA00-3D50-4C0D-B4E9-002F570A5D63}" type="parTrans" cxnId="{5B362BC7-5CB3-43FF-B46B-D8D3A3CDDB30}">
      <dgm:prSet/>
      <dgm:spPr/>
      <dgm:t>
        <a:bodyPr/>
        <a:lstStyle/>
        <a:p>
          <a:endParaRPr lang="en-US" sz="700" b="0">
            <a:ln w="6350">
              <a:solidFill>
                <a:schemeClr val="tx1"/>
              </a:solidFill>
            </a:ln>
          </a:endParaRPr>
        </a:p>
      </dgm:t>
    </dgm:pt>
    <dgm:pt modelId="{FA1FE068-52D2-4159-9BC8-9B736CFB8A64}" type="sibTrans" cxnId="{5B362BC7-5CB3-43FF-B46B-D8D3A3CDDB30}">
      <dgm:prSet/>
      <dgm:spPr/>
      <dgm:t>
        <a:bodyPr/>
        <a:lstStyle/>
        <a:p>
          <a:endParaRPr lang="en-US"/>
        </a:p>
      </dgm:t>
    </dgm:pt>
    <dgm:pt modelId="{8938D745-EB3F-4E01-BD29-059002621B70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700" b="0" dirty="0" smtClean="0"/>
            <a:t>A1</a:t>
          </a:r>
          <a:endParaRPr lang="en-US" sz="700" b="0" dirty="0" smtClean="0"/>
        </a:p>
      </dgm:t>
    </dgm:pt>
    <dgm:pt modelId="{AA4B919F-B15D-45A3-8F89-B2393A8349A4}" type="parTrans" cxnId="{753F2CA9-4195-41FD-A5F5-F18B90F91E46}">
      <dgm:prSet/>
      <dgm:spPr/>
      <dgm:t>
        <a:bodyPr/>
        <a:lstStyle/>
        <a:p>
          <a:endParaRPr lang="en-US" sz="700" b="0"/>
        </a:p>
      </dgm:t>
    </dgm:pt>
    <dgm:pt modelId="{25B30AE9-5D45-42B0-9710-EF87796936F0}" type="sibTrans" cxnId="{753F2CA9-4195-41FD-A5F5-F18B90F91E46}">
      <dgm:prSet/>
      <dgm:spPr/>
      <dgm:t>
        <a:bodyPr/>
        <a:lstStyle/>
        <a:p>
          <a:endParaRPr lang="en-US"/>
        </a:p>
      </dgm:t>
    </dgm:pt>
    <dgm:pt modelId="{F2824C75-EDFD-4430-A4EF-B1BB75F01EA5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700" b="0" dirty="0" smtClean="0">
              <a:solidFill>
                <a:schemeClr val="tx1"/>
              </a:solidFill>
            </a:rPr>
            <a:t>A5</a:t>
          </a:r>
          <a:endParaRPr lang="en-US" sz="700" b="0" dirty="0">
            <a:solidFill>
              <a:schemeClr val="tx1"/>
            </a:solidFill>
          </a:endParaRPr>
        </a:p>
      </dgm:t>
    </dgm:pt>
    <dgm:pt modelId="{58864EE8-CF96-4BD9-AB23-17CB7306E80C}" type="parTrans" cxnId="{8DDECBE6-0E4A-4E13-A8EC-68A62643174F}">
      <dgm:prSet/>
      <dgm:spPr/>
      <dgm:t>
        <a:bodyPr/>
        <a:lstStyle/>
        <a:p>
          <a:endParaRPr lang="en-US" sz="700" b="0"/>
        </a:p>
      </dgm:t>
    </dgm:pt>
    <dgm:pt modelId="{96D61A5F-4399-48DB-A3E0-C9FB4CCAE5A2}" type="sibTrans" cxnId="{8DDECBE6-0E4A-4E13-A8EC-68A62643174F}">
      <dgm:prSet/>
      <dgm:spPr/>
      <dgm:t>
        <a:bodyPr/>
        <a:lstStyle/>
        <a:p>
          <a:endParaRPr lang="en-US"/>
        </a:p>
      </dgm:t>
    </dgm:pt>
    <dgm:pt modelId="{44FD20BF-A282-4606-98D9-815C05B17DFC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700" b="0" dirty="0" smtClean="0">
              <a:solidFill>
                <a:schemeClr val="tx1"/>
              </a:solidFill>
            </a:rPr>
            <a:t>A7</a:t>
          </a:r>
          <a:endParaRPr lang="en-US" sz="700" b="0" dirty="0" smtClean="0">
            <a:solidFill>
              <a:schemeClr val="tx1"/>
            </a:solidFill>
          </a:endParaRPr>
        </a:p>
      </dgm:t>
    </dgm:pt>
    <dgm:pt modelId="{E57E105F-9F92-4BDF-822A-13F298590104}" type="parTrans" cxnId="{F2B58DDE-B8F2-43F4-90DC-B340E7890F00}">
      <dgm:prSet/>
      <dgm:spPr/>
      <dgm:t>
        <a:bodyPr/>
        <a:lstStyle/>
        <a:p>
          <a:endParaRPr lang="en-US" sz="700" b="0"/>
        </a:p>
      </dgm:t>
    </dgm:pt>
    <dgm:pt modelId="{F13B0F05-1854-45A4-9851-5B46F0FE2EF5}" type="sibTrans" cxnId="{F2B58DDE-B8F2-43F4-90DC-B340E7890F00}">
      <dgm:prSet/>
      <dgm:spPr/>
      <dgm:t>
        <a:bodyPr/>
        <a:lstStyle/>
        <a:p>
          <a:endParaRPr lang="en-US"/>
        </a:p>
      </dgm:t>
    </dgm:pt>
    <dgm:pt modelId="{135BC6C5-A858-4EEB-A7FB-570081759CB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700" b="0" dirty="0" smtClean="0"/>
            <a:t>A7i</a:t>
          </a:r>
          <a:endParaRPr lang="en-US" sz="700" b="0" dirty="0" smtClean="0"/>
        </a:p>
      </dgm:t>
    </dgm:pt>
    <dgm:pt modelId="{57CDF1A4-F124-4042-A7C4-D7CD12540710}" type="parTrans" cxnId="{91F24AC8-F619-45CC-A1A5-A310B4B187BE}">
      <dgm:prSet/>
      <dgm:spPr/>
      <dgm:t>
        <a:bodyPr/>
        <a:lstStyle/>
        <a:p>
          <a:endParaRPr lang="en-US" sz="700" b="0"/>
        </a:p>
      </dgm:t>
    </dgm:pt>
    <dgm:pt modelId="{96549B93-B7AD-4321-A620-BD294096818D}" type="sibTrans" cxnId="{91F24AC8-F619-45CC-A1A5-A310B4B187BE}">
      <dgm:prSet/>
      <dgm:spPr/>
      <dgm:t>
        <a:bodyPr/>
        <a:lstStyle/>
        <a:p>
          <a:endParaRPr lang="en-US"/>
        </a:p>
      </dgm:t>
    </dgm:pt>
    <dgm:pt modelId="{0459E86C-EFE3-46A3-9793-4FE95BA4DAF5}">
      <dgm:prSet custT="1"/>
      <dgm:spPr/>
      <dgm:t>
        <a:bodyPr/>
        <a:lstStyle/>
        <a:p>
          <a:pPr rtl="0"/>
          <a:r>
            <a:rPr lang="en-US" sz="700" b="0" dirty="0" smtClean="0">
              <a:solidFill>
                <a:schemeClr val="tx1"/>
              </a:solidFill>
            </a:rPr>
            <a:t>A8</a:t>
          </a:r>
          <a:endParaRPr lang="en-US" sz="700" b="0" dirty="0"/>
        </a:p>
      </dgm:t>
    </dgm:pt>
    <dgm:pt modelId="{4631908F-1108-492E-8115-C37DC37D3FA2}" type="parTrans" cxnId="{2B535DFB-7AC4-4A4A-87A1-8CAB178946D3}">
      <dgm:prSet/>
      <dgm:spPr/>
      <dgm:t>
        <a:bodyPr/>
        <a:lstStyle/>
        <a:p>
          <a:endParaRPr lang="en-US" sz="700" b="0"/>
        </a:p>
      </dgm:t>
    </dgm:pt>
    <dgm:pt modelId="{F3292E74-1A7C-403C-9D85-BDC4D06B878E}" type="sibTrans" cxnId="{2B535DFB-7AC4-4A4A-87A1-8CAB178946D3}">
      <dgm:prSet/>
      <dgm:spPr/>
      <dgm:t>
        <a:bodyPr/>
        <a:lstStyle/>
        <a:p>
          <a:endParaRPr lang="en-US"/>
        </a:p>
      </dgm:t>
    </dgm:pt>
    <dgm:pt modelId="{115A501A-2E44-4822-B5D9-CE821DB1F9A4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700" b="0" dirty="0" smtClean="0"/>
            <a:t>B</a:t>
          </a:r>
          <a:endParaRPr lang="en-US" sz="700" b="0" dirty="0" smtClean="0"/>
        </a:p>
      </dgm:t>
    </dgm:pt>
    <dgm:pt modelId="{E0349716-42F5-49EF-B592-EBE755EF43DE}" type="parTrans" cxnId="{A6A20936-B336-43B5-BF95-4EF36BCA73FE}">
      <dgm:prSet/>
      <dgm:spPr/>
      <dgm:t>
        <a:bodyPr/>
        <a:lstStyle/>
        <a:p>
          <a:endParaRPr lang="en-US" sz="700" b="0"/>
        </a:p>
      </dgm:t>
    </dgm:pt>
    <dgm:pt modelId="{77668E8D-D789-4109-9B18-48403B9CF620}" type="sibTrans" cxnId="{A6A20936-B336-43B5-BF95-4EF36BCA73FE}">
      <dgm:prSet/>
      <dgm:spPr/>
      <dgm:t>
        <a:bodyPr/>
        <a:lstStyle/>
        <a:p>
          <a:endParaRPr lang="en-US"/>
        </a:p>
      </dgm:t>
    </dgm:pt>
    <dgm:pt modelId="{74A90520-5E17-470A-931E-20670B175ECA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700" b="0" dirty="0" smtClean="0"/>
            <a:t>B1</a:t>
          </a:r>
          <a:endParaRPr lang="en-US" sz="700" b="0" dirty="0" smtClean="0"/>
        </a:p>
      </dgm:t>
    </dgm:pt>
    <dgm:pt modelId="{A06D209A-7B83-46F2-803C-086D46549D66}" type="parTrans" cxnId="{634FB9C4-174C-4E0A-B67F-AF9E7980D27E}">
      <dgm:prSet/>
      <dgm:spPr/>
      <dgm:t>
        <a:bodyPr/>
        <a:lstStyle/>
        <a:p>
          <a:endParaRPr lang="en-US" sz="700" b="0"/>
        </a:p>
      </dgm:t>
    </dgm:pt>
    <dgm:pt modelId="{6C883A30-5077-4216-A75C-5C24B385FB8D}" type="sibTrans" cxnId="{634FB9C4-174C-4E0A-B67F-AF9E7980D27E}">
      <dgm:prSet/>
      <dgm:spPr/>
      <dgm:t>
        <a:bodyPr/>
        <a:lstStyle/>
        <a:p>
          <a:endParaRPr lang="en-US"/>
        </a:p>
      </dgm:t>
    </dgm:pt>
    <dgm:pt modelId="{0B3F7525-4D43-4D78-9E31-19BB6D322BBC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700" b="0" dirty="0" smtClean="0"/>
            <a:t>B3</a:t>
          </a:r>
          <a:endParaRPr lang="en-US" sz="700" b="0" dirty="0" smtClean="0"/>
        </a:p>
      </dgm:t>
    </dgm:pt>
    <dgm:pt modelId="{3EC39DD7-D6B5-4815-8532-031721088722}" type="parTrans" cxnId="{5263DA4C-D41C-4655-B620-FDB8BD8CB1EF}">
      <dgm:prSet/>
      <dgm:spPr/>
      <dgm:t>
        <a:bodyPr/>
        <a:lstStyle/>
        <a:p>
          <a:endParaRPr lang="en-US" sz="700" b="0"/>
        </a:p>
      </dgm:t>
    </dgm:pt>
    <dgm:pt modelId="{FE681109-7374-4455-9A40-F54DF69C5992}" type="sibTrans" cxnId="{5263DA4C-D41C-4655-B620-FDB8BD8CB1EF}">
      <dgm:prSet/>
      <dgm:spPr/>
      <dgm:t>
        <a:bodyPr/>
        <a:lstStyle/>
        <a:p>
          <a:endParaRPr lang="en-US"/>
        </a:p>
      </dgm:t>
    </dgm:pt>
    <dgm:pt modelId="{D4A58FB3-F966-486B-92DE-01EA4180D1CC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700" b="0" dirty="0" smtClean="0"/>
            <a:t>B4</a:t>
          </a:r>
          <a:endParaRPr lang="en-US" sz="700" b="0" dirty="0" smtClean="0"/>
        </a:p>
      </dgm:t>
    </dgm:pt>
    <dgm:pt modelId="{BE425A0E-703F-4EBE-B311-437E87214FAD}" type="parTrans" cxnId="{1BE72421-F37C-47A4-A7FE-5E60BA706790}">
      <dgm:prSet/>
      <dgm:spPr/>
      <dgm:t>
        <a:bodyPr/>
        <a:lstStyle/>
        <a:p>
          <a:endParaRPr lang="en-US" sz="700" b="0"/>
        </a:p>
      </dgm:t>
    </dgm:pt>
    <dgm:pt modelId="{6CE74E6C-AB03-4601-B48A-97718FB8B309}" type="sibTrans" cxnId="{1BE72421-F37C-47A4-A7FE-5E60BA706790}">
      <dgm:prSet/>
      <dgm:spPr/>
      <dgm:t>
        <a:bodyPr/>
        <a:lstStyle/>
        <a:p>
          <a:endParaRPr lang="en-US"/>
        </a:p>
      </dgm:t>
    </dgm:pt>
    <dgm:pt modelId="{F2C7FEE8-D61D-4C7A-A177-EDD258D97285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700" b="0" dirty="0" smtClean="0"/>
            <a:t>B5</a:t>
          </a:r>
          <a:endParaRPr lang="en-US" sz="700" b="0" dirty="0" smtClean="0"/>
        </a:p>
      </dgm:t>
    </dgm:pt>
    <dgm:pt modelId="{FBAFC7ED-6EBC-4E2E-9886-C58463AA718E}" type="parTrans" cxnId="{255185CB-8B06-4BCA-ADB0-2B7CBE07F1FF}">
      <dgm:prSet/>
      <dgm:spPr/>
      <dgm:t>
        <a:bodyPr/>
        <a:lstStyle/>
        <a:p>
          <a:endParaRPr lang="en-US" sz="700" b="0"/>
        </a:p>
      </dgm:t>
    </dgm:pt>
    <dgm:pt modelId="{36295B13-3B15-4C4C-8D21-59C4B03FB028}" type="sibTrans" cxnId="{255185CB-8B06-4BCA-ADB0-2B7CBE07F1FF}">
      <dgm:prSet/>
      <dgm:spPr/>
      <dgm:t>
        <a:bodyPr/>
        <a:lstStyle/>
        <a:p>
          <a:endParaRPr lang="en-US"/>
        </a:p>
      </dgm:t>
    </dgm:pt>
    <dgm:pt modelId="{02DC9658-5489-4FB9-8F37-79388D35F19C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700" b="0" dirty="0" smtClean="0"/>
            <a:t>B6</a:t>
          </a:r>
          <a:endParaRPr lang="en-US" sz="700" b="0" dirty="0" smtClean="0"/>
        </a:p>
      </dgm:t>
    </dgm:pt>
    <dgm:pt modelId="{5E8D9A1C-FB4D-4467-A6FC-E2B1AB4ACC06}" type="parTrans" cxnId="{5415D9CA-B502-461C-AE71-692B4A2D7DE0}">
      <dgm:prSet/>
      <dgm:spPr/>
      <dgm:t>
        <a:bodyPr/>
        <a:lstStyle/>
        <a:p>
          <a:endParaRPr lang="en-US" sz="700" b="0"/>
        </a:p>
      </dgm:t>
    </dgm:pt>
    <dgm:pt modelId="{82D96F81-3D60-4E51-B02D-37A6D7ED4242}" type="sibTrans" cxnId="{5415D9CA-B502-461C-AE71-692B4A2D7DE0}">
      <dgm:prSet/>
      <dgm:spPr/>
      <dgm:t>
        <a:bodyPr/>
        <a:lstStyle/>
        <a:p>
          <a:endParaRPr lang="en-US"/>
        </a:p>
      </dgm:t>
    </dgm:pt>
    <dgm:pt modelId="{49394EC6-5389-4C41-8646-D4CA828FCD33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700" b="0" dirty="0" smtClean="0"/>
            <a:t>B7</a:t>
          </a:r>
          <a:endParaRPr lang="en-US" sz="700" b="0" dirty="0" smtClean="0"/>
        </a:p>
      </dgm:t>
    </dgm:pt>
    <dgm:pt modelId="{18CB2D05-1275-4A54-B6B1-00A32D0580A2}" type="parTrans" cxnId="{112452CC-3DF5-4FF3-BDE6-DA6F0DB8FC03}">
      <dgm:prSet/>
      <dgm:spPr/>
      <dgm:t>
        <a:bodyPr/>
        <a:lstStyle/>
        <a:p>
          <a:endParaRPr lang="en-US" sz="700" b="0"/>
        </a:p>
      </dgm:t>
    </dgm:pt>
    <dgm:pt modelId="{20F2F150-EF1D-4E22-B3C6-B003D5153C03}" type="sibTrans" cxnId="{112452CC-3DF5-4FF3-BDE6-DA6F0DB8FC03}">
      <dgm:prSet/>
      <dgm:spPr/>
      <dgm:t>
        <a:bodyPr/>
        <a:lstStyle/>
        <a:p>
          <a:endParaRPr lang="en-US"/>
        </a:p>
      </dgm:t>
    </dgm:pt>
    <dgm:pt modelId="{3A96A7BB-1C53-4F57-8744-BB58BF06B0EC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700" b="0" dirty="0" smtClean="0"/>
            <a:t>B8</a:t>
          </a:r>
          <a:endParaRPr lang="en-US" sz="700" b="0" dirty="0"/>
        </a:p>
      </dgm:t>
    </dgm:pt>
    <dgm:pt modelId="{91389804-258A-4133-8602-257E6234F976}" type="parTrans" cxnId="{8035EAC7-62BC-492F-A76C-6FE4636A1784}">
      <dgm:prSet/>
      <dgm:spPr/>
      <dgm:t>
        <a:bodyPr/>
        <a:lstStyle/>
        <a:p>
          <a:endParaRPr lang="en-US" sz="700" b="0"/>
        </a:p>
      </dgm:t>
    </dgm:pt>
    <dgm:pt modelId="{627C756F-ABD2-4972-827D-AA9DBB358D24}" type="sibTrans" cxnId="{8035EAC7-62BC-492F-A76C-6FE4636A1784}">
      <dgm:prSet/>
      <dgm:spPr/>
      <dgm:t>
        <a:bodyPr/>
        <a:lstStyle/>
        <a:p>
          <a:endParaRPr lang="en-US"/>
        </a:p>
      </dgm:t>
    </dgm:pt>
    <dgm:pt modelId="{9964E84E-532E-45DF-86C7-C9B3B44E02E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700" b="0" dirty="0" smtClean="0"/>
            <a:t>B9</a:t>
          </a:r>
          <a:endParaRPr lang="en-US" sz="700" b="0" dirty="0" smtClean="0"/>
        </a:p>
      </dgm:t>
    </dgm:pt>
    <dgm:pt modelId="{5DBD067C-7ECC-4555-836F-9B70D028D4B8}" type="parTrans" cxnId="{DDECEDF8-999F-4AA6-BAD2-997A2918BAA5}">
      <dgm:prSet/>
      <dgm:spPr/>
      <dgm:t>
        <a:bodyPr/>
        <a:lstStyle/>
        <a:p>
          <a:endParaRPr lang="en-US" sz="700" b="0"/>
        </a:p>
      </dgm:t>
    </dgm:pt>
    <dgm:pt modelId="{63784F11-58A1-45AF-B696-FF3171BB98C6}" type="sibTrans" cxnId="{DDECEDF8-999F-4AA6-BAD2-997A2918BAA5}">
      <dgm:prSet/>
      <dgm:spPr/>
      <dgm:t>
        <a:bodyPr/>
        <a:lstStyle/>
        <a:p>
          <a:endParaRPr lang="en-US"/>
        </a:p>
      </dgm:t>
    </dgm:pt>
    <dgm:pt modelId="{BA7880C6-1283-43C2-A43D-C4409809790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700" b="0" dirty="0" smtClean="0"/>
            <a:t>C</a:t>
          </a:r>
          <a:endParaRPr lang="en-US" sz="700" b="0" dirty="0"/>
        </a:p>
      </dgm:t>
    </dgm:pt>
    <dgm:pt modelId="{C599DFC6-3867-4212-B6AC-624AA4743394}" type="parTrans" cxnId="{1429859A-1246-4877-8B95-137D726ADDDC}">
      <dgm:prSet/>
      <dgm:spPr/>
      <dgm:t>
        <a:bodyPr/>
        <a:lstStyle/>
        <a:p>
          <a:endParaRPr lang="en-US" sz="700" b="0"/>
        </a:p>
      </dgm:t>
    </dgm:pt>
    <dgm:pt modelId="{E9067612-BCD5-42F4-8CB9-A1C3BF461137}" type="sibTrans" cxnId="{1429859A-1246-4877-8B95-137D726ADDDC}">
      <dgm:prSet/>
      <dgm:spPr/>
      <dgm:t>
        <a:bodyPr/>
        <a:lstStyle/>
        <a:p>
          <a:endParaRPr lang="en-US"/>
        </a:p>
      </dgm:t>
    </dgm:pt>
    <dgm:pt modelId="{8C7F7777-8D62-43C9-8D29-DC1DEF88840D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700" b="0" dirty="0" smtClean="0"/>
            <a:t>C1</a:t>
          </a:r>
          <a:endParaRPr lang="en-US" sz="700" b="0" dirty="0" smtClean="0"/>
        </a:p>
      </dgm:t>
    </dgm:pt>
    <dgm:pt modelId="{1FAEEB9C-3847-40AB-8DD4-94015E256958}" type="parTrans" cxnId="{D672E3EC-5CEB-4039-A350-6A3802662703}">
      <dgm:prSet/>
      <dgm:spPr/>
      <dgm:t>
        <a:bodyPr/>
        <a:lstStyle/>
        <a:p>
          <a:endParaRPr lang="en-US" sz="700" b="0"/>
        </a:p>
      </dgm:t>
    </dgm:pt>
    <dgm:pt modelId="{BCDCB0D5-523E-4147-9D61-5E85DD3BE39D}" type="sibTrans" cxnId="{D672E3EC-5CEB-4039-A350-6A3802662703}">
      <dgm:prSet/>
      <dgm:spPr/>
      <dgm:t>
        <a:bodyPr/>
        <a:lstStyle/>
        <a:p>
          <a:endParaRPr lang="en-US"/>
        </a:p>
      </dgm:t>
    </dgm:pt>
    <dgm:pt modelId="{9417C04C-03ED-41CB-8D94-9C26352D7C53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700" b="0" dirty="0" smtClean="0"/>
            <a:t>C2</a:t>
          </a:r>
          <a:endParaRPr lang="en-US" sz="700" b="0" dirty="0" smtClean="0"/>
        </a:p>
      </dgm:t>
    </dgm:pt>
    <dgm:pt modelId="{380BC923-D028-4411-BEE9-F4867E65116F}" type="parTrans" cxnId="{6741D708-EAB9-4645-A289-75B7F990BD91}">
      <dgm:prSet/>
      <dgm:spPr/>
      <dgm:t>
        <a:bodyPr/>
        <a:lstStyle/>
        <a:p>
          <a:endParaRPr lang="en-US" sz="700" b="0"/>
        </a:p>
      </dgm:t>
    </dgm:pt>
    <dgm:pt modelId="{F69F9D9D-6060-4CBD-913C-421271BF771A}" type="sibTrans" cxnId="{6741D708-EAB9-4645-A289-75B7F990BD91}">
      <dgm:prSet/>
      <dgm:spPr/>
      <dgm:t>
        <a:bodyPr/>
        <a:lstStyle/>
        <a:p>
          <a:endParaRPr lang="en-US"/>
        </a:p>
      </dgm:t>
    </dgm:pt>
    <dgm:pt modelId="{08193696-6F72-45B8-BF12-FF7BDDFDE8F3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700" b="0" dirty="0" smtClean="0"/>
            <a:t>C3</a:t>
          </a:r>
          <a:endParaRPr lang="en-US" sz="700" b="0" dirty="0" smtClean="0"/>
        </a:p>
      </dgm:t>
    </dgm:pt>
    <dgm:pt modelId="{0C439B7C-44DA-4140-AAF0-18E5A39AA628}" type="parTrans" cxnId="{D891371E-3546-4692-A275-C7B7C586CB87}">
      <dgm:prSet/>
      <dgm:spPr/>
      <dgm:t>
        <a:bodyPr/>
        <a:lstStyle/>
        <a:p>
          <a:endParaRPr lang="en-US" sz="700" b="0"/>
        </a:p>
      </dgm:t>
    </dgm:pt>
    <dgm:pt modelId="{86623E6E-8D17-474E-BAD2-A9C7FE6C09A4}" type="sibTrans" cxnId="{D891371E-3546-4692-A275-C7B7C586CB87}">
      <dgm:prSet/>
      <dgm:spPr/>
      <dgm:t>
        <a:bodyPr/>
        <a:lstStyle/>
        <a:p>
          <a:endParaRPr lang="en-US"/>
        </a:p>
      </dgm:t>
    </dgm:pt>
    <dgm:pt modelId="{8C9D95CB-F5F9-4719-B975-A724B7B7C5A4}">
      <dgm:prSet custT="1"/>
      <dgm:spPr/>
      <dgm:t>
        <a:bodyPr/>
        <a:lstStyle/>
        <a:p>
          <a:pPr rtl="0"/>
          <a:r>
            <a:rPr lang="en-US" sz="700" b="0" dirty="0" smtClean="0"/>
            <a:t>C4</a:t>
          </a:r>
          <a:endParaRPr lang="en-US" sz="700" b="0" dirty="0" smtClean="0"/>
        </a:p>
      </dgm:t>
    </dgm:pt>
    <dgm:pt modelId="{75F78A27-A1AD-4770-8331-ACC5A4D8A8F6}" type="parTrans" cxnId="{D1C267E7-F0F6-4B91-B502-8842D986720B}">
      <dgm:prSet/>
      <dgm:spPr/>
      <dgm:t>
        <a:bodyPr/>
        <a:lstStyle/>
        <a:p>
          <a:endParaRPr lang="en-US" sz="700" b="0"/>
        </a:p>
      </dgm:t>
    </dgm:pt>
    <dgm:pt modelId="{11B25AE7-A32F-4439-9EAF-E845367C6CA0}" type="sibTrans" cxnId="{D1C267E7-F0F6-4B91-B502-8842D986720B}">
      <dgm:prSet/>
      <dgm:spPr/>
      <dgm:t>
        <a:bodyPr/>
        <a:lstStyle/>
        <a:p>
          <a:endParaRPr lang="en-US"/>
        </a:p>
      </dgm:t>
    </dgm:pt>
    <dgm:pt modelId="{5484ACA6-A95B-4142-B9BE-944F0E2B8029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700" b="0" dirty="0" smtClean="0"/>
            <a:t>C5</a:t>
          </a:r>
          <a:endParaRPr lang="en-US" sz="700" b="0" dirty="0" smtClean="0"/>
        </a:p>
      </dgm:t>
    </dgm:pt>
    <dgm:pt modelId="{CFFAEC98-E318-4BF9-ABD1-1EC2CD858995}" type="parTrans" cxnId="{934CB7E8-69A6-431F-884F-A69BD62BB42F}">
      <dgm:prSet/>
      <dgm:spPr/>
      <dgm:t>
        <a:bodyPr/>
        <a:lstStyle/>
        <a:p>
          <a:endParaRPr lang="en-US" sz="700" b="0"/>
        </a:p>
      </dgm:t>
    </dgm:pt>
    <dgm:pt modelId="{E97C8190-25ED-405F-A29B-DE798D28051D}" type="sibTrans" cxnId="{934CB7E8-69A6-431F-884F-A69BD62BB42F}">
      <dgm:prSet/>
      <dgm:spPr/>
      <dgm:t>
        <a:bodyPr/>
        <a:lstStyle/>
        <a:p>
          <a:endParaRPr lang="en-US"/>
        </a:p>
      </dgm:t>
    </dgm:pt>
    <dgm:pt modelId="{06AA15C8-42DA-4BF1-BE8D-3C4BDE1B06E8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700" b="0" dirty="0" smtClean="0">
              <a:solidFill>
                <a:schemeClr val="tx1"/>
              </a:solidFill>
            </a:rPr>
            <a:t>D</a:t>
          </a:r>
          <a:endParaRPr lang="en-US" sz="700" b="0" dirty="0"/>
        </a:p>
      </dgm:t>
    </dgm:pt>
    <dgm:pt modelId="{4CE58418-CADE-41E7-BD81-A10D96FB2583}" type="parTrans" cxnId="{1FB07B0D-FB3D-4E21-976A-C2906FC08AE6}">
      <dgm:prSet/>
      <dgm:spPr/>
      <dgm:t>
        <a:bodyPr/>
        <a:lstStyle/>
        <a:p>
          <a:endParaRPr lang="en-US" sz="700" b="0"/>
        </a:p>
      </dgm:t>
    </dgm:pt>
    <dgm:pt modelId="{A69BAAB7-2948-434C-9C95-F27919586BFB}" type="sibTrans" cxnId="{1FB07B0D-FB3D-4E21-976A-C2906FC08AE6}">
      <dgm:prSet/>
      <dgm:spPr/>
      <dgm:t>
        <a:bodyPr/>
        <a:lstStyle/>
        <a:p>
          <a:endParaRPr lang="en-US"/>
        </a:p>
      </dgm:t>
    </dgm:pt>
    <dgm:pt modelId="{7F8D9A40-8F0E-4A86-B3D0-97EAA0B37DD5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700" b="0" dirty="0" smtClean="0">
              <a:solidFill>
                <a:schemeClr val="tx1"/>
              </a:solidFill>
            </a:rPr>
            <a:t>D4</a:t>
          </a:r>
          <a:endParaRPr lang="en-US" sz="700" b="0" dirty="0"/>
        </a:p>
      </dgm:t>
    </dgm:pt>
    <dgm:pt modelId="{1C0E6A37-FC3A-4228-B71D-F7A9468C1710}" type="parTrans" cxnId="{D2724444-0267-4B52-A68F-BEF0F5C33552}">
      <dgm:prSet/>
      <dgm:spPr/>
      <dgm:t>
        <a:bodyPr/>
        <a:lstStyle/>
        <a:p>
          <a:endParaRPr lang="en-US" sz="700" b="0"/>
        </a:p>
      </dgm:t>
    </dgm:pt>
    <dgm:pt modelId="{0E3FF34C-B6D4-4E5E-8C3C-9831288A8FE4}" type="sibTrans" cxnId="{D2724444-0267-4B52-A68F-BEF0F5C33552}">
      <dgm:prSet/>
      <dgm:spPr/>
      <dgm:t>
        <a:bodyPr/>
        <a:lstStyle/>
        <a:p>
          <a:endParaRPr lang="en-US"/>
        </a:p>
      </dgm:t>
    </dgm:pt>
    <dgm:pt modelId="{43E29A6E-1135-42DC-BFB5-96DC132A7FE2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700" b="0" dirty="0" smtClean="0"/>
            <a:t>E</a:t>
          </a:r>
          <a:endParaRPr lang="en-US" sz="700" b="0" dirty="0"/>
        </a:p>
      </dgm:t>
    </dgm:pt>
    <dgm:pt modelId="{D848C3BD-D001-4071-9EA9-485B6F9BD3D5}" type="parTrans" cxnId="{F3B7FC98-F131-4F15-971A-1342DE122358}">
      <dgm:prSet/>
      <dgm:spPr/>
      <dgm:t>
        <a:bodyPr/>
        <a:lstStyle/>
        <a:p>
          <a:endParaRPr lang="en-US" sz="700" b="0">
            <a:ln w="12700">
              <a:solidFill>
                <a:schemeClr val="tx1"/>
              </a:solidFill>
            </a:ln>
          </a:endParaRPr>
        </a:p>
      </dgm:t>
    </dgm:pt>
    <dgm:pt modelId="{6180C198-8E81-4258-82EF-0D43F2E4932A}" type="sibTrans" cxnId="{F3B7FC98-F131-4F15-971A-1342DE122358}">
      <dgm:prSet/>
      <dgm:spPr/>
      <dgm:t>
        <a:bodyPr/>
        <a:lstStyle/>
        <a:p>
          <a:endParaRPr lang="en-US"/>
        </a:p>
      </dgm:t>
    </dgm:pt>
    <dgm:pt modelId="{C8732599-CA30-4197-99E6-30C80EAA9DE2}">
      <dgm:prSet custT="1"/>
      <dgm:spPr/>
      <dgm:t>
        <a:bodyPr/>
        <a:lstStyle/>
        <a:p>
          <a:pPr rtl="0"/>
          <a:r>
            <a:rPr lang="en-US" sz="700" b="0" dirty="0" smtClean="0"/>
            <a:t>E1</a:t>
          </a:r>
          <a:endParaRPr lang="en-US" sz="700" b="0" dirty="0" smtClean="0"/>
        </a:p>
      </dgm:t>
    </dgm:pt>
    <dgm:pt modelId="{FE3C980A-BC4E-4511-B29D-E6C5538271E4}" type="parTrans" cxnId="{C91CB0BB-A89F-4110-8305-59536F070D72}">
      <dgm:prSet/>
      <dgm:spPr/>
      <dgm:t>
        <a:bodyPr/>
        <a:lstStyle/>
        <a:p>
          <a:endParaRPr lang="en-US" sz="700" b="0"/>
        </a:p>
      </dgm:t>
    </dgm:pt>
    <dgm:pt modelId="{1E272535-8033-47B0-AFED-571774070EE6}" type="sibTrans" cxnId="{C91CB0BB-A89F-4110-8305-59536F070D72}">
      <dgm:prSet/>
      <dgm:spPr/>
      <dgm:t>
        <a:bodyPr/>
        <a:lstStyle/>
        <a:p>
          <a:endParaRPr lang="en-US"/>
        </a:p>
      </dgm:t>
    </dgm:pt>
    <dgm:pt modelId="{89059E10-3B41-440B-BA22-D22C39CE1D38}">
      <dgm:prSet custT="1"/>
      <dgm:spPr/>
      <dgm:t>
        <a:bodyPr/>
        <a:lstStyle/>
        <a:p>
          <a:pPr rtl="0"/>
          <a:r>
            <a:rPr lang="en-US" sz="700" b="0" dirty="0" smtClean="0"/>
            <a:t>E2</a:t>
          </a:r>
          <a:endParaRPr lang="en-US" sz="700" b="0" dirty="0" smtClean="0"/>
        </a:p>
      </dgm:t>
    </dgm:pt>
    <dgm:pt modelId="{9666C01C-B941-44A8-9827-B47AD6913FD1}" type="parTrans" cxnId="{BCA467BB-4465-43F7-B989-43E13BC306B1}">
      <dgm:prSet/>
      <dgm:spPr/>
      <dgm:t>
        <a:bodyPr/>
        <a:lstStyle/>
        <a:p>
          <a:endParaRPr lang="en-US" sz="700" b="0"/>
        </a:p>
      </dgm:t>
    </dgm:pt>
    <dgm:pt modelId="{AABE7520-8097-4ABE-B879-B755E09408A1}" type="sibTrans" cxnId="{BCA467BB-4465-43F7-B989-43E13BC306B1}">
      <dgm:prSet/>
      <dgm:spPr/>
      <dgm:t>
        <a:bodyPr/>
        <a:lstStyle/>
        <a:p>
          <a:endParaRPr lang="en-US"/>
        </a:p>
      </dgm:t>
    </dgm:pt>
    <dgm:pt modelId="{08FBA4D4-47D1-4625-A44D-258380E9D85E}">
      <dgm:prSet custT="1"/>
      <dgm:spPr/>
      <dgm:t>
        <a:bodyPr/>
        <a:lstStyle/>
        <a:p>
          <a:pPr rtl="0"/>
          <a:r>
            <a:rPr lang="en-US" sz="700" b="0" dirty="0" smtClean="0"/>
            <a:t>E3</a:t>
          </a:r>
          <a:endParaRPr lang="en-US" sz="700" b="0" dirty="0" smtClean="0"/>
        </a:p>
      </dgm:t>
    </dgm:pt>
    <dgm:pt modelId="{41B64776-C707-4BC2-BF47-1A42063EBDBB}" type="parTrans" cxnId="{AE4959D8-6CC8-4510-885B-316496C51A27}">
      <dgm:prSet/>
      <dgm:spPr/>
      <dgm:t>
        <a:bodyPr/>
        <a:lstStyle/>
        <a:p>
          <a:endParaRPr lang="en-US" sz="700" b="0"/>
        </a:p>
      </dgm:t>
    </dgm:pt>
    <dgm:pt modelId="{9EE5BB81-1AA0-4EE9-A2C4-743ED57E685B}" type="sibTrans" cxnId="{AE4959D8-6CC8-4510-885B-316496C51A27}">
      <dgm:prSet/>
      <dgm:spPr/>
      <dgm:t>
        <a:bodyPr/>
        <a:lstStyle/>
        <a:p>
          <a:endParaRPr lang="en-US"/>
        </a:p>
      </dgm:t>
    </dgm:pt>
    <dgm:pt modelId="{59077401-BF30-4F74-B364-EAEA2265F6FC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700" b="0" dirty="0" smtClean="0">
              <a:solidFill>
                <a:schemeClr val="tx1"/>
              </a:solidFill>
            </a:rPr>
            <a:t>F</a:t>
          </a:r>
          <a:endParaRPr lang="en-US" sz="700" b="0" dirty="0"/>
        </a:p>
      </dgm:t>
    </dgm:pt>
    <dgm:pt modelId="{270DFF6F-EEF5-4795-944C-95FB0F9EA75F}" type="parTrans" cxnId="{BC2F96AF-4C25-4BCE-B771-1873D3A890F5}">
      <dgm:prSet/>
      <dgm:spPr/>
      <dgm:t>
        <a:bodyPr/>
        <a:lstStyle/>
        <a:p>
          <a:endParaRPr lang="en-US" sz="700" b="0">
            <a:ln w="6350">
              <a:solidFill>
                <a:schemeClr val="tx1"/>
              </a:solidFill>
            </a:ln>
          </a:endParaRPr>
        </a:p>
      </dgm:t>
    </dgm:pt>
    <dgm:pt modelId="{C4249851-8DA3-4969-AFFD-288DFCBFCA9E}" type="sibTrans" cxnId="{BC2F96AF-4C25-4BCE-B771-1873D3A890F5}">
      <dgm:prSet/>
      <dgm:spPr/>
      <dgm:t>
        <a:bodyPr/>
        <a:lstStyle/>
        <a:p>
          <a:endParaRPr lang="en-US"/>
        </a:p>
      </dgm:t>
    </dgm:pt>
    <dgm:pt modelId="{2605D6C0-4E0D-497D-B550-7677A7CC8B63}">
      <dgm:prSet custT="1"/>
      <dgm:spPr/>
      <dgm:t>
        <a:bodyPr/>
        <a:lstStyle/>
        <a:p>
          <a:pPr rtl="0"/>
          <a:r>
            <a:rPr lang="en-US" sz="700" b="0" dirty="0" smtClean="0"/>
            <a:t>F1</a:t>
          </a:r>
          <a:endParaRPr lang="en-US" sz="700" b="0" dirty="0"/>
        </a:p>
      </dgm:t>
    </dgm:pt>
    <dgm:pt modelId="{36FD59F2-72E3-4B8B-B258-9BFE2443BE7B}" type="parTrans" cxnId="{11DBD2B5-2689-47F9-8163-A34FF0D8F7EA}">
      <dgm:prSet/>
      <dgm:spPr/>
      <dgm:t>
        <a:bodyPr/>
        <a:lstStyle/>
        <a:p>
          <a:endParaRPr lang="en-US" sz="700" b="0"/>
        </a:p>
      </dgm:t>
    </dgm:pt>
    <dgm:pt modelId="{E5B49258-CEA1-470F-93A5-C5923BC80A23}" type="sibTrans" cxnId="{11DBD2B5-2689-47F9-8163-A34FF0D8F7EA}">
      <dgm:prSet/>
      <dgm:spPr/>
      <dgm:t>
        <a:bodyPr/>
        <a:lstStyle/>
        <a:p>
          <a:endParaRPr lang="en-US"/>
        </a:p>
      </dgm:t>
    </dgm:pt>
    <dgm:pt modelId="{C9B438CF-8BE2-4923-9CF6-08FEE863A63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700" b="0" dirty="0" smtClean="0"/>
            <a:t>F4</a:t>
          </a:r>
          <a:endParaRPr lang="en-US" sz="700" b="0" dirty="0" smtClean="0"/>
        </a:p>
      </dgm:t>
    </dgm:pt>
    <dgm:pt modelId="{E8CFD36A-3621-45A4-914C-64CBEF41E937}" type="parTrans" cxnId="{2D6D1006-7BC6-42CD-B6CC-36DC3D0D6C43}">
      <dgm:prSet/>
      <dgm:spPr/>
      <dgm:t>
        <a:bodyPr/>
        <a:lstStyle/>
        <a:p>
          <a:endParaRPr lang="en-US" sz="700" b="0"/>
        </a:p>
      </dgm:t>
    </dgm:pt>
    <dgm:pt modelId="{304D8F35-5022-4EDF-A2DD-BC00C4101AEE}" type="sibTrans" cxnId="{2D6D1006-7BC6-42CD-B6CC-36DC3D0D6C43}">
      <dgm:prSet/>
      <dgm:spPr/>
      <dgm:t>
        <a:bodyPr/>
        <a:lstStyle/>
        <a:p>
          <a:endParaRPr lang="en-US"/>
        </a:p>
      </dgm:t>
    </dgm:pt>
    <dgm:pt modelId="{AA14AC5A-F434-415A-9680-E3F2859FBEBB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700" b="0" dirty="0" smtClean="0"/>
            <a:t>F5</a:t>
          </a:r>
          <a:endParaRPr lang="en-US" sz="700" b="0" dirty="0" smtClean="0"/>
        </a:p>
      </dgm:t>
    </dgm:pt>
    <dgm:pt modelId="{DF286C57-1654-475D-A48D-B7AFB06626B4}" type="parTrans" cxnId="{741BA142-522A-471C-B208-BC3856013C0B}">
      <dgm:prSet/>
      <dgm:spPr/>
      <dgm:t>
        <a:bodyPr/>
        <a:lstStyle/>
        <a:p>
          <a:endParaRPr lang="en-US" sz="700" b="0"/>
        </a:p>
      </dgm:t>
    </dgm:pt>
    <dgm:pt modelId="{0A010445-2D98-4064-883B-983B134AF8F2}" type="sibTrans" cxnId="{741BA142-522A-471C-B208-BC3856013C0B}">
      <dgm:prSet/>
      <dgm:spPr/>
      <dgm:t>
        <a:bodyPr/>
        <a:lstStyle/>
        <a:p>
          <a:endParaRPr lang="en-US"/>
        </a:p>
      </dgm:t>
    </dgm:pt>
    <dgm:pt modelId="{26A9E879-BB0D-4BCF-A614-1E8C832E5F19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700" b="0" dirty="0" smtClean="0"/>
            <a:t>G</a:t>
          </a:r>
          <a:endParaRPr lang="en-US" sz="700" b="0" dirty="0" smtClean="0"/>
        </a:p>
      </dgm:t>
    </dgm:pt>
    <dgm:pt modelId="{CE12A2BE-47BB-4187-B607-29ECF58C414A}" type="parTrans" cxnId="{BB68555E-C831-44C3-96E6-DFDC4E770AE9}">
      <dgm:prSet/>
      <dgm:spPr/>
      <dgm:t>
        <a:bodyPr/>
        <a:lstStyle/>
        <a:p>
          <a:endParaRPr lang="en-US" sz="700" b="0"/>
        </a:p>
      </dgm:t>
    </dgm:pt>
    <dgm:pt modelId="{B503079F-70B5-4ED5-AA0A-69155E0B442D}" type="sibTrans" cxnId="{BB68555E-C831-44C3-96E6-DFDC4E770AE9}">
      <dgm:prSet/>
      <dgm:spPr/>
      <dgm:t>
        <a:bodyPr/>
        <a:lstStyle/>
        <a:p>
          <a:endParaRPr lang="en-US"/>
        </a:p>
      </dgm:t>
    </dgm:pt>
    <dgm:pt modelId="{79C8E5D8-1238-4E13-A5EF-657FEE9496C3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700" b="0" dirty="0" smtClean="0"/>
            <a:t>G1</a:t>
          </a:r>
          <a:endParaRPr lang="en-US" sz="700" b="0" dirty="0"/>
        </a:p>
      </dgm:t>
    </dgm:pt>
    <dgm:pt modelId="{C5897DD8-2CBE-403D-8917-B6BCCD4F90A4}" type="parTrans" cxnId="{1B7095C3-E2E2-4108-B256-16EADD3399D1}">
      <dgm:prSet/>
      <dgm:spPr/>
      <dgm:t>
        <a:bodyPr/>
        <a:lstStyle/>
        <a:p>
          <a:endParaRPr lang="en-US" sz="700" b="0"/>
        </a:p>
      </dgm:t>
    </dgm:pt>
    <dgm:pt modelId="{565713E0-39CE-4CC9-98AF-75FB10A864F2}" type="sibTrans" cxnId="{1B7095C3-E2E2-4108-B256-16EADD3399D1}">
      <dgm:prSet/>
      <dgm:spPr/>
      <dgm:t>
        <a:bodyPr/>
        <a:lstStyle/>
        <a:p>
          <a:endParaRPr lang="en-US"/>
        </a:p>
      </dgm:t>
    </dgm:pt>
    <dgm:pt modelId="{C3201E26-F0FE-4DBB-9430-0FEBA0D84CC7}" type="asst">
      <dgm:prSet custT="1"/>
      <dgm:spPr>
        <a:noFill/>
      </dgm:spPr>
      <dgm:t>
        <a:bodyPr/>
        <a:lstStyle/>
        <a:p>
          <a:endParaRPr lang="en-US" sz="700" b="0" dirty="0"/>
        </a:p>
      </dgm:t>
    </dgm:pt>
    <dgm:pt modelId="{B33C6B7B-196D-4DF0-A326-197486F64093}" type="parTrans" cxnId="{BB74E3DD-CFCA-4FA4-A395-89C0B573BC9D}">
      <dgm:prSet/>
      <dgm:spPr>
        <a:ln>
          <a:noFill/>
        </a:ln>
      </dgm:spPr>
      <dgm:t>
        <a:bodyPr/>
        <a:lstStyle/>
        <a:p>
          <a:endParaRPr lang="en-US" sz="700" b="0">
            <a:ln w="6350">
              <a:solidFill>
                <a:schemeClr val="tx1"/>
              </a:solidFill>
            </a:ln>
          </a:endParaRPr>
        </a:p>
      </dgm:t>
    </dgm:pt>
    <dgm:pt modelId="{F52441E2-1258-4400-90E9-9483B9D49266}" type="sibTrans" cxnId="{BB74E3DD-CFCA-4FA4-A395-89C0B573BC9D}">
      <dgm:prSet/>
      <dgm:spPr/>
      <dgm:t>
        <a:bodyPr/>
        <a:lstStyle/>
        <a:p>
          <a:endParaRPr lang="en-US"/>
        </a:p>
      </dgm:t>
    </dgm:pt>
    <dgm:pt modelId="{D4B61895-4962-4ABF-A954-A1631A9E1202}">
      <dgm:prSet custT="1"/>
      <dgm:spPr/>
      <dgm:t>
        <a:bodyPr/>
        <a:lstStyle/>
        <a:p>
          <a:pPr rtl="0"/>
          <a:r>
            <a:rPr lang="en-US" sz="700" b="0" dirty="0" smtClean="0"/>
            <a:t>B6i</a:t>
          </a:r>
          <a:endParaRPr lang="en-US" sz="700" b="0" dirty="0"/>
        </a:p>
      </dgm:t>
    </dgm:pt>
    <dgm:pt modelId="{50BAD98A-5DB7-402A-A32C-BCA92A82B98F}" type="parTrans" cxnId="{DE685E7D-BB8D-4DC3-959B-0BFBC3E5E2A6}">
      <dgm:prSet/>
      <dgm:spPr/>
      <dgm:t>
        <a:bodyPr/>
        <a:lstStyle/>
        <a:p>
          <a:endParaRPr lang="en-US"/>
        </a:p>
      </dgm:t>
    </dgm:pt>
    <dgm:pt modelId="{C24C8ECD-A1C4-4B3E-801C-9200DA5D4376}" type="sibTrans" cxnId="{DE685E7D-BB8D-4DC3-959B-0BFBC3E5E2A6}">
      <dgm:prSet/>
      <dgm:spPr/>
      <dgm:t>
        <a:bodyPr/>
        <a:lstStyle/>
        <a:p>
          <a:endParaRPr lang="en-US"/>
        </a:p>
      </dgm:t>
    </dgm:pt>
    <dgm:pt modelId="{EB7BADDA-B1E3-419C-8C43-3B6A732E49A4}">
      <dgm:prSet custT="1"/>
      <dgm:spPr/>
      <dgm:t>
        <a:bodyPr/>
        <a:lstStyle/>
        <a:p>
          <a:pPr>
            <a:spcAft>
              <a:spcPct val="35000"/>
            </a:spcAft>
          </a:pPr>
          <a:r>
            <a:rPr lang="en-US" sz="700" b="0" smtClean="0"/>
            <a:t>G2</a:t>
          </a:r>
          <a:endParaRPr lang="en-US" sz="700" b="0" dirty="0" smtClean="0"/>
        </a:p>
      </dgm:t>
    </dgm:pt>
    <dgm:pt modelId="{37FDC2F8-6645-41D3-B324-40E9266DC43F}" type="parTrans" cxnId="{E59C4D1F-5189-4D32-82BB-82950F48611E}">
      <dgm:prSet/>
      <dgm:spPr/>
      <dgm:t>
        <a:bodyPr/>
        <a:lstStyle/>
        <a:p>
          <a:endParaRPr lang="en-US"/>
        </a:p>
      </dgm:t>
    </dgm:pt>
    <dgm:pt modelId="{2E2EE136-8CCE-4949-8B7C-8C880D9EEEB5}" type="sibTrans" cxnId="{E59C4D1F-5189-4D32-82BB-82950F48611E}">
      <dgm:prSet/>
      <dgm:spPr/>
      <dgm:t>
        <a:bodyPr/>
        <a:lstStyle/>
        <a:p>
          <a:endParaRPr lang="en-US"/>
        </a:p>
      </dgm:t>
    </dgm:pt>
    <dgm:pt modelId="{BA44239E-ADB3-44F6-96AC-08CB39A17AC3}">
      <dgm:prSet custT="1"/>
      <dgm:spPr/>
      <dgm:t>
        <a:bodyPr/>
        <a:lstStyle/>
        <a:p>
          <a:r>
            <a:rPr lang="en-US" sz="700" dirty="0" smtClean="0">
              <a:solidFill>
                <a:schemeClr val="tx1"/>
              </a:solidFill>
            </a:rPr>
            <a:t>A3</a:t>
          </a:r>
          <a:endParaRPr lang="en-US" sz="700" dirty="0" smtClean="0">
            <a:solidFill>
              <a:schemeClr val="tx1"/>
            </a:solidFill>
          </a:endParaRPr>
        </a:p>
      </dgm:t>
    </dgm:pt>
    <dgm:pt modelId="{CE1E46A0-D0DF-4BBC-9FD7-D5C7EDF4537D}" type="parTrans" cxnId="{228D00E7-000F-4B25-AB35-824A4A50C006}">
      <dgm:prSet/>
      <dgm:spPr/>
      <dgm:t>
        <a:bodyPr/>
        <a:lstStyle/>
        <a:p>
          <a:endParaRPr lang="en-US"/>
        </a:p>
      </dgm:t>
    </dgm:pt>
    <dgm:pt modelId="{B9AE3901-BB4C-4F87-AEB2-C7A7497B24BC}" type="sibTrans" cxnId="{228D00E7-000F-4B25-AB35-824A4A50C006}">
      <dgm:prSet/>
      <dgm:spPr/>
      <dgm:t>
        <a:bodyPr/>
        <a:lstStyle/>
        <a:p>
          <a:endParaRPr lang="en-US"/>
        </a:p>
      </dgm:t>
    </dgm:pt>
    <dgm:pt modelId="{915EB7D3-6B45-42D4-B6C3-545476C6A630}">
      <dgm:prSet custT="1"/>
      <dgm:spPr/>
      <dgm:t>
        <a:bodyPr/>
        <a:lstStyle/>
        <a:p>
          <a:r>
            <a:rPr lang="en-US" sz="700" dirty="0" smtClean="0">
              <a:solidFill>
                <a:schemeClr val="tx1"/>
              </a:solidFill>
            </a:rPr>
            <a:t>A4</a:t>
          </a:r>
          <a:endParaRPr lang="en-US" sz="700" dirty="0" smtClean="0">
            <a:solidFill>
              <a:schemeClr val="tx1"/>
            </a:solidFill>
          </a:endParaRPr>
        </a:p>
      </dgm:t>
    </dgm:pt>
    <dgm:pt modelId="{D1FB88D9-AFEA-4BA0-AC16-81D860284428}" type="parTrans" cxnId="{CB0B83E7-B4D0-4374-9BFA-075E399E5F0F}">
      <dgm:prSet/>
      <dgm:spPr/>
      <dgm:t>
        <a:bodyPr/>
        <a:lstStyle/>
        <a:p>
          <a:endParaRPr lang="en-US"/>
        </a:p>
      </dgm:t>
    </dgm:pt>
    <dgm:pt modelId="{4FA2E8CB-532A-484B-B40E-BF26AB94EF38}" type="sibTrans" cxnId="{CB0B83E7-B4D0-4374-9BFA-075E399E5F0F}">
      <dgm:prSet/>
      <dgm:spPr/>
      <dgm:t>
        <a:bodyPr/>
        <a:lstStyle/>
        <a:p>
          <a:endParaRPr lang="en-US"/>
        </a:p>
      </dgm:t>
    </dgm:pt>
    <dgm:pt modelId="{1E5ECCE2-FEF0-403B-9F49-596DFFE9A5C4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700" b="0" dirty="0" smtClean="0">
              <a:solidFill>
                <a:schemeClr val="tx1"/>
              </a:solidFill>
            </a:rPr>
            <a:t>D1</a:t>
          </a:r>
          <a:endParaRPr lang="en-US" sz="700" b="0" dirty="0"/>
        </a:p>
      </dgm:t>
    </dgm:pt>
    <dgm:pt modelId="{F4D17485-CC78-4118-A895-53E536399E4A}" type="sibTrans" cxnId="{1581F51E-E4F6-4A0E-8F5B-79DA9F78582A}">
      <dgm:prSet/>
      <dgm:spPr/>
      <dgm:t>
        <a:bodyPr/>
        <a:lstStyle/>
        <a:p>
          <a:endParaRPr lang="en-US"/>
        </a:p>
      </dgm:t>
    </dgm:pt>
    <dgm:pt modelId="{6CB5693D-0AED-4E3B-B598-BEE612EAEE72}" type="parTrans" cxnId="{1581F51E-E4F6-4A0E-8F5B-79DA9F78582A}">
      <dgm:prSet/>
      <dgm:spPr/>
      <dgm:t>
        <a:bodyPr/>
        <a:lstStyle/>
        <a:p>
          <a:endParaRPr lang="en-US" sz="700" b="0"/>
        </a:p>
      </dgm:t>
    </dgm:pt>
    <dgm:pt modelId="{DC1B540B-310C-47F3-B4EB-2289225E0D2C}">
      <dgm:prSet custT="1"/>
      <dgm:spPr/>
      <dgm:t>
        <a:bodyPr/>
        <a:lstStyle/>
        <a:p>
          <a:r>
            <a:rPr lang="en-US" sz="700" dirty="0" smtClean="0"/>
            <a:t>A6</a:t>
          </a:r>
          <a:endParaRPr lang="en-US" sz="700" dirty="0" smtClean="0"/>
        </a:p>
      </dgm:t>
    </dgm:pt>
    <dgm:pt modelId="{772F585B-8AD3-4FF1-B79B-667FF3E0A643}" type="parTrans" cxnId="{F27BE481-BE4F-4D14-94CD-65A467C3948D}">
      <dgm:prSet/>
      <dgm:spPr/>
      <dgm:t>
        <a:bodyPr/>
        <a:lstStyle/>
        <a:p>
          <a:endParaRPr lang="en-US"/>
        </a:p>
      </dgm:t>
    </dgm:pt>
    <dgm:pt modelId="{1640335F-4D84-4984-AE95-4676783672E6}" type="sibTrans" cxnId="{F27BE481-BE4F-4D14-94CD-65A467C3948D}">
      <dgm:prSet/>
      <dgm:spPr/>
      <dgm:t>
        <a:bodyPr/>
        <a:lstStyle/>
        <a:p>
          <a:endParaRPr lang="en-US"/>
        </a:p>
      </dgm:t>
    </dgm:pt>
    <dgm:pt modelId="{B529E251-35E4-43EE-B172-3C874DC7FA61}">
      <dgm:prSet custT="1"/>
      <dgm:spPr/>
      <dgm:t>
        <a:bodyPr/>
        <a:lstStyle/>
        <a:p>
          <a:r>
            <a:rPr lang="en-US" sz="700" dirty="0" smtClean="0"/>
            <a:t>B2</a:t>
          </a:r>
          <a:endParaRPr lang="en-US" sz="700" dirty="0"/>
        </a:p>
      </dgm:t>
    </dgm:pt>
    <dgm:pt modelId="{7A314B58-0C01-4A05-B2DA-60EE83C5AA8E}" type="parTrans" cxnId="{0D177B3C-043E-4FA8-915E-C7B18DD6ED8E}">
      <dgm:prSet/>
      <dgm:spPr/>
      <dgm:t>
        <a:bodyPr/>
        <a:lstStyle/>
        <a:p>
          <a:endParaRPr lang="en-US"/>
        </a:p>
      </dgm:t>
    </dgm:pt>
    <dgm:pt modelId="{0196A787-73F2-4C34-817C-8D097E94B606}" type="sibTrans" cxnId="{0D177B3C-043E-4FA8-915E-C7B18DD6ED8E}">
      <dgm:prSet/>
      <dgm:spPr/>
      <dgm:t>
        <a:bodyPr/>
        <a:lstStyle/>
        <a:p>
          <a:endParaRPr lang="en-US"/>
        </a:p>
      </dgm:t>
    </dgm:pt>
    <dgm:pt modelId="{9F1DB178-C566-4EF2-A526-8716AB2C1E8F}">
      <dgm:prSet custT="1"/>
      <dgm:spPr/>
      <dgm:t>
        <a:bodyPr/>
        <a:lstStyle/>
        <a:p>
          <a:r>
            <a:rPr lang="en-US" sz="700" dirty="0" smtClean="0"/>
            <a:t>D5</a:t>
          </a:r>
          <a:endParaRPr lang="en-US" sz="600" dirty="0"/>
        </a:p>
      </dgm:t>
    </dgm:pt>
    <dgm:pt modelId="{D6CCA1D0-FC95-4749-9BBA-40FBC15BF68D}" type="parTrans" cxnId="{999580ED-F4A5-4069-AECF-C3C8DC48391A}">
      <dgm:prSet/>
      <dgm:spPr/>
      <dgm:t>
        <a:bodyPr/>
        <a:lstStyle/>
        <a:p>
          <a:endParaRPr lang="en-US"/>
        </a:p>
      </dgm:t>
    </dgm:pt>
    <dgm:pt modelId="{0AC0C88B-CE87-4AD4-A495-E671BA51395B}" type="sibTrans" cxnId="{999580ED-F4A5-4069-AECF-C3C8DC48391A}">
      <dgm:prSet/>
      <dgm:spPr/>
      <dgm:t>
        <a:bodyPr/>
        <a:lstStyle/>
        <a:p>
          <a:endParaRPr lang="en-US"/>
        </a:p>
      </dgm:t>
    </dgm:pt>
    <dgm:pt modelId="{53ACAB71-C563-4C85-90EE-7855F6BEF96B}">
      <dgm:prSet custT="1"/>
      <dgm:spPr/>
      <dgm:t>
        <a:bodyPr/>
        <a:lstStyle/>
        <a:p>
          <a:r>
            <a:rPr lang="en-US" sz="700" dirty="0" smtClean="0"/>
            <a:t>D5i</a:t>
          </a:r>
          <a:endParaRPr lang="en-US" sz="700" dirty="0"/>
        </a:p>
      </dgm:t>
    </dgm:pt>
    <dgm:pt modelId="{D6E1122E-57D5-4BDB-94C4-6BD5E22CE66F}" type="parTrans" cxnId="{32223AE7-0E32-4A2D-92BB-D0C83E433AE5}">
      <dgm:prSet/>
      <dgm:spPr/>
      <dgm:t>
        <a:bodyPr/>
        <a:lstStyle/>
        <a:p>
          <a:endParaRPr lang="en-US"/>
        </a:p>
      </dgm:t>
    </dgm:pt>
    <dgm:pt modelId="{F539AEC1-0DB2-4493-B6B7-707550190967}" type="sibTrans" cxnId="{32223AE7-0E32-4A2D-92BB-D0C83E433AE5}">
      <dgm:prSet/>
      <dgm:spPr/>
      <dgm:t>
        <a:bodyPr/>
        <a:lstStyle/>
        <a:p>
          <a:endParaRPr lang="en-US"/>
        </a:p>
      </dgm:t>
    </dgm:pt>
    <dgm:pt modelId="{19FA3C90-67D0-4009-A737-1DCF339641A6}">
      <dgm:prSet custT="1"/>
      <dgm:spPr/>
      <dgm:t>
        <a:bodyPr/>
        <a:lstStyle/>
        <a:p>
          <a:r>
            <a:rPr lang="en-US" sz="700" dirty="0" smtClean="0"/>
            <a:t>D2</a:t>
          </a:r>
          <a:endParaRPr lang="en-US" sz="700" dirty="0" smtClean="0"/>
        </a:p>
      </dgm:t>
    </dgm:pt>
    <dgm:pt modelId="{185065FD-AD23-4221-BD5F-707D74F8ED5D}" type="parTrans" cxnId="{4BD9C98D-AA76-43A1-AE31-9A1717FDB5D1}">
      <dgm:prSet/>
      <dgm:spPr/>
      <dgm:t>
        <a:bodyPr/>
        <a:lstStyle/>
        <a:p>
          <a:endParaRPr lang="en-US"/>
        </a:p>
      </dgm:t>
    </dgm:pt>
    <dgm:pt modelId="{1E5971B8-A066-4353-9F0D-9488AB8938C1}" type="sibTrans" cxnId="{4BD9C98D-AA76-43A1-AE31-9A1717FDB5D1}">
      <dgm:prSet/>
      <dgm:spPr/>
      <dgm:t>
        <a:bodyPr/>
        <a:lstStyle/>
        <a:p>
          <a:endParaRPr lang="en-US"/>
        </a:p>
      </dgm:t>
    </dgm:pt>
    <dgm:pt modelId="{F746177A-FE6C-42EA-888E-41C0398DE689}">
      <dgm:prSet custT="1"/>
      <dgm:spPr/>
      <dgm:t>
        <a:bodyPr/>
        <a:lstStyle/>
        <a:p>
          <a:r>
            <a:rPr lang="en-US" sz="700" dirty="0" smtClean="0"/>
            <a:t>D5ii</a:t>
          </a:r>
          <a:endParaRPr lang="en-US" sz="700" dirty="0"/>
        </a:p>
      </dgm:t>
    </dgm:pt>
    <dgm:pt modelId="{E3D7461A-9AE5-4CCD-AFC4-29526D8C5F31}" type="parTrans" cxnId="{BA422024-43E3-4CC3-9203-029721956A5E}">
      <dgm:prSet/>
      <dgm:spPr/>
      <dgm:t>
        <a:bodyPr/>
        <a:lstStyle/>
        <a:p>
          <a:endParaRPr lang="en-US"/>
        </a:p>
      </dgm:t>
    </dgm:pt>
    <dgm:pt modelId="{E26AA825-9A1F-4236-BE0E-C048810B61F1}" type="sibTrans" cxnId="{BA422024-43E3-4CC3-9203-029721956A5E}">
      <dgm:prSet/>
      <dgm:spPr/>
      <dgm:t>
        <a:bodyPr/>
        <a:lstStyle/>
        <a:p>
          <a:endParaRPr lang="en-US"/>
        </a:p>
      </dgm:t>
    </dgm:pt>
    <dgm:pt modelId="{D4418735-839C-463B-B1E4-6292BE782382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700" dirty="0" smtClean="0">
              <a:solidFill>
                <a:schemeClr val="tx1"/>
              </a:solidFill>
            </a:rPr>
            <a:t>A2</a:t>
          </a:r>
          <a:endParaRPr lang="en-US" sz="700" dirty="0"/>
        </a:p>
      </dgm:t>
    </dgm:pt>
    <dgm:pt modelId="{146C4C25-E975-4220-92AE-321241690BEA}" type="parTrans" cxnId="{BF41C765-5AFA-4848-814B-56E24CFDE09F}">
      <dgm:prSet/>
      <dgm:spPr/>
      <dgm:t>
        <a:bodyPr/>
        <a:lstStyle/>
        <a:p>
          <a:endParaRPr lang="en-US"/>
        </a:p>
      </dgm:t>
    </dgm:pt>
    <dgm:pt modelId="{6702B1AF-D9CA-4226-BBAA-02AE6CDB3D83}" type="sibTrans" cxnId="{BF41C765-5AFA-4848-814B-56E24CFDE09F}">
      <dgm:prSet/>
      <dgm:spPr/>
      <dgm:t>
        <a:bodyPr/>
        <a:lstStyle/>
        <a:p>
          <a:endParaRPr lang="en-US"/>
        </a:p>
      </dgm:t>
    </dgm:pt>
    <dgm:pt modelId="{8BE13731-F939-4AFE-B634-4D766476EB5B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700" dirty="0" smtClean="0">
              <a:solidFill>
                <a:schemeClr val="tx1"/>
              </a:solidFill>
            </a:rPr>
            <a:t>F3</a:t>
          </a:r>
          <a:endParaRPr lang="en-US" sz="700" dirty="0"/>
        </a:p>
      </dgm:t>
    </dgm:pt>
    <dgm:pt modelId="{886598FF-AD28-4E76-95DB-F64C12EAD79C}" type="parTrans" cxnId="{0D4784B7-B582-4AF5-B21E-E85A277646A4}">
      <dgm:prSet/>
      <dgm:spPr/>
      <dgm:t>
        <a:bodyPr/>
        <a:lstStyle/>
        <a:p>
          <a:endParaRPr lang="en-US"/>
        </a:p>
      </dgm:t>
    </dgm:pt>
    <dgm:pt modelId="{3BDD44AC-DE8B-4344-99E5-1A1A363DFF2A}" type="sibTrans" cxnId="{0D4784B7-B582-4AF5-B21E-E85A277646A4}">
      <dgm:prSet/>
      <dgm:spPr/>
      <dgm:t>
        <a:bodyPr/>
        <a:lstStyle/>
        <a:p>
          <a:endParaRPr lang="en-US"/>
        </a:p>
      </dgm:t>
    </dgm:pt>
    <dgm:pt modelId="{8D826B5A-1774-4C21-B66B-FC6631F724C8}">
      <dgm:prSet custT="1"/>
      <dgm:spPr/>
      <dgm:t>
        <a:bodyPr/>
        <a:lstStyle/>
        <a:p>
          <a:r>
            <a:rPr lang="en-US" sz="700" dirty="0" smtClean="0"/>
            <a:t>F1i</a:t>
          </a:r>
          <a:endParaRPr lang="en-US" sz="700" dirty="0" smtClean="0"/>
        </a:p>
      </dgm:t>
    </dgm:pt>
    <dgm:pt modelId="{4B7679BE-7A0F-452F-901E-A6764029B294}" type="parTrans" cxnId="{BC83218F-363E-4097-B023-EBA5E4BF54D2}">
      <dgm:prSet/>
      <dgm:spPr/>
      <dgm:t>
        <a:bodyPr/>
        <a:lstStyle/>
        <a:p>
          <a:endParaRPr lang="en-US"/>
        </a:p>
      </dgm:t>
    </dgm:pt>
    <dgm:pt modelId="{636BBA9A-3A77-46E6-A754-322291BA1D4C}" type="sibTrans" cxnId="{BC83218F-363E-4097-B023-EBA5E4BF54D2}">
      <dgm:prSet/>
      <dgm:spPr/>
      <dgm:t>
        <a:bodyPr/>
        <a:lstStyle/>
        <a:p>
          <a:endParaRPr lang="en-US"/>
        </a:p>
      </dgm:t>
    </dgm:pt>
    <dgm:pt modelId="{F1F76A51-EA17-499F-A42B-9B014F7E79DE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700" dirty="0" smtClean="0"/>
            <a:t>F2</a:t>
          </a:r>
          <a:endParaRPr lang="en-US" sz="600" dirty="0"/>
        </a:p>
      </dgm:t>
    </dgm:pt>
    <dgm:pt modelId="{3F748800-0B89-4066-92CA-690184649EE6}" type="parTrans" cxnId="{8A7916E8-B5CA-4845-90EF-08752AE48DE0}">
      <dgm:prSet/>
      <dgm:spPr/>
      <dgm:t>
        <a:bodyPr/>
        <a:lstStyle/>
        <a:p>
          <a:endParaRPr lang="en-US"/>
        </a:p>
      </dgm:t>
    </dgm:pt>
    <dgm:pt modelId="{4237CF88-10E5-4A68-BD98-4B84DB5E95C4}" type="sibTrans" cxnId="{8A7916E8-B5CA-4845-90EF-08752AE48DE0}">
      <dgm:prSet/>
      <dgm:spPr/>
      <dgm:t>
        <a:bodyPr/>
        <a:lstStyle/>
        <a:p>
          <a:endParaRPr lang="en-US"/>
        </a:p>
      </dgm:t>
    </dgm:pt>
    <dgm:pt modelId="{CFA30CC8-336D-4894-B6DF-AE2805774506}">
      <dgm:prSet custT="1"/>
      <dgm:spPr/>
      <dgm:t>
        <a:bodyPr/>
        <a:lstStyle/>
        <a:p>
          <a:r>
            <a:rPr lang="en-US" sz="700" dirty="0" smtClean="0"/>
            <a:t>A7ii</a:t>
          </a:r>
          <a:endParaRPr lang="en-US" sz="700" dirty="0"/>
        </a:p>
      </dgm:t>
    </dgm:pt>
    <dgm:pt modelId="{B9E8886D-7513-4540-96BE-6DEC5F6392C1}" type="parTrans" cxnId="{931A504C-488E-4B52-A5FC-9D158A0F19B8}">
      <dgm:prSet/>
      <dgm:spPr/>
      <dgm:t>
        <a:bodyPr/>
        <a:lstStyle/>
        <a:p>
          <a:endParaRPr lang="en-US"/>
        </a:p>
      </dgm:t>
    </dgm:pt>
    <dgm:pt modelId="{B41ECDBE-A5D8-4DD8-9D06-441503CEB84C}" type="sibTrans" cxnId="{931A504C-488E-4B52-A5FC-9D158A0F19B8}">
      <dgm:prSet/>
      <dgm:spPr/>
      <dgm:t>
        <a:bodyPr/>
        <a:lstStyle/>
        <a:p>
          <a:endParaRPr lang="en-US"/>
        </a:p>
      </dgm:t>
    </dgm:pt>
    <dgm:pt modelId="{7F0DC161-CA25-4520-B3D0-EC12D2A32DA6}">
      <dgm:prSet custT="1"/>
      <dgm:spPr/>
      <dgm:t>
        <a:bodyPr/>
        <a:lstStyle/>
        <a:p>
          <a:r>
            <a:rPr lang="en-US" sz="700" dirty="0" smtClean="0"/>
            <a:t>D1i</a:t>
          </a:r>
          <a:endParaRPr lang="en-US" sz="700" dirty="0"/>
        </a:p>
      </dgm:t>
    </dgm:pt>
    <dgm:pt modelId="{8A55391E-3BC8-434F-AF97-233238EB9238}" type="parTrans" cxnId="{FDA0DB39-2E06-4FCE-BDC9-D2E6B0E641A6}">
      <dgm:prSet/>
      <dgm:spPr/>
      <dgm:t>
        <a:bodyPr/>
        <a:lstStyle/>
        <a:p>
          <a:endParaRPr lang="en-US"/>
        </a:p>
      </dgm:t>
    </dgm:pt>
    <dgm:pt modelId="{27AF274E-13E4-49D9-A231-3ABA481788F6}" type="sibTrans" cxnId="{FDA0DB39-2E06-4FCE-BDC9-D2E6B0E641A6}">
      <dgm:prSet/>
      <dgm:spPr/>
      <dgm:t>
        <a:bodyPr/>
        <a:lstStyle/>
        <a:p>
          <a:endParaRPr lang="en-US"/>
        </a:p>
      </dgm:t>
    </dgm:pt>
    <dgm:pt modelId="{06F9BE51-53AA-442D-8469-D29015A50ED2}">
      <dgm:prSet custT="1"/>
      <dgm:spPr/>
      <dgm:t>
        <a:bodyPr/>
        <a:lstStyle/>
        <a:p>
          <a:r>
            <a:rPr lang="en-US" sz="700" dirty="0" smtClean="0"/>
            <a:t>D1ii</a:t>
          </a:r>
          <a:endParaRPr lang="en-US" sz="600" dirty="0"/>
        </a:p>
      </dgm:t>
    </dgm:pt>
    <dgm:pt modelId="{5B6A7968-08C0-4BDC-8DFA-DA4AD07BF57C}" type="parTrans" cxnId="{2F23B173-843B-4379-B946-8FFE8E0B0A4B}">
      <dgm:prSet/>
      <dgm:spPr/>
      <dgm:t>
        <a:bodyPr/>
        <a:lstStyle/>
        <a:p>
          <a:endParaRPr lang="en-US"/>
        </a:p>
      </dgm:t>
    </dgm:pt>
    <dgm:pt modelId="{9CF8A2AB-A036-4777-9E75-4EF3393859B0}" type="sibTrans" cxnId="{2F23B173-843B-4379-B946-8FFE8E0B0A4B}">
      <dgm:prSet/>
      <dgm:spPr/>
      <dgm:t>
        <a:bodyPr/>
        <a:lstStyle/>
        <a:p>
          <a:endParaRPr lang="en-US"/>
        </a:p>
      </dgm:t>
    </dgm:pt>
    <dgm:pt modelId="{1A0D093D-50BF-40DA-BA3A-E0C1E2A17F7C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700" dirty="0" smtClean="0"/>
            <a:t>D1iii</a:t>
          </a:r>
          <a:endParaRPr lang="en-US" sz="700" dirty="0"/>
        </a:p>
      </dgm:t>
    </dgm:pt>
    <dgm:pt modelId="{1A190559-8053-4B75-A96B-711B8CD9B8C4}" type="parTrans" cxnId="{2B431B7E-2717-4F20-A9D6-CB6EAB3CA188}">
      <dgm:prSet/>
      <dgm:spPr/>
      <dgm:t>
        <a:bodyPr/>
        <a:lstStyle/>
        <a:p>
          <a:endParaRPr lang="en-US"/>
        </a:p>
      </dgm:t>
    </dgm:pt>
    <dgm:pt modelId="{995BC806-D19A-4176-8343-324195B6DC98}" type="sibTrans" cxnId="{2B431B7E-2717-4F20-A9D6-CB6EAB3CA188}">
      <dgm:prSet/>
      <dgm:spPr/>
      <dgm:t>
        <a:bodyPr/>
        <a:lstStyle/>
        <a:p>
          <a:endParaRPr lang="en-US"/>
        </a:p>
      </dgm:t>
    </dgm:pt>
    <dgm:pt modelId="{DB229A5D-8520-4753-8ECC-EEC086C15AE5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700" dirty="0" smtClean="0"/>
            <a:t>D3</a:t>
          </a:r>
          <a:endParaRPr lang="en-US" sz="700" dirty="0"/>
        </a:p>
      </dgm:t>
    </dgm:pt>
    <dgm:pt modelId="{4B90DC34-6E9D-4D4C-8552-0777D8B4B021}" type="parTrans" cxnId="{F9F90173-5EA9-4568-A10E-62E7F31E68DE}">
      <dgm:prSet/>
      <dgm:spPr/>
      <dgm:t>
        <a:bodyPr/>
        <a:lstStyle/>
        <a:p>
          <a:endParaRPr lang="en-US"/>
        </a:p>
      </dgm:t>
    </dgm:pt>
    <dgm:pt modelId="{28EA1868-7E7A-49CE-86C4-8C7651AA1B23}" type="sibTrans" cxnId="{F9F90173-5EA9-4568-A10E-62E7F31E68DE}">
      <dgm:prSet/>
      <dgm:spPr/>
      <dgm:t>
        <a:bodyPr/>
        <a:lstStyle/>
        <a:p>
          <a:endParaRPr lang="en-US"/>
        </a:p>
      </dgm:t>
    </dgm:pt>
    <dgm:pt modelId="{BF9CCEE1-5759-4179-BB58-31EC322D43EE}">
      <dgm:prSet custT="1"/>
      <dgm:spPr/>
      <dgm:t>
        <a:bodyPr/>
        <a:lstStyle/>
        <a:p>
          <a:pPr rtl="0">
            <a:spcAft>
              <a:spcPts val="200"/>
            </a:spcAft>
          </a:pPr>
          <a:r>
            <a:rPr lang="en-US" sz="700" b="0" dirty="0" smtClean="0"/>
            <a:t>C6</a:t>
          </a:r>
          <a:endParaRPr lang="en-US" sz="700" b="0" dirty="0" smtClean="0"/>
        </a:p>
      </dgm:t>
    </dgm:pt>
    <dgm:pt modelId="{510D1A3D-60B4-4D49-A290-49B857E30F95}" type="parTrans" cxnId="{ED49484E-ADDC-43D7-90A5-8981ACDCD8E8}">
      <dgm:prSet/>
      <dgm:spPr/>
      <dgm:t>
        <a:bodyPr/>
        <a:lstStyle/>
        <a:p>
          <a:endParaRPr lang="en-US"/>
        </a:p>
      </dgm:t>
    </dgm:pt>
    <dgm:pt modelId="{96091F0E-FF4A-4DA2-AC2D-366CE5B161AB}" type="sibTrans" cxnId="{ED49484E-ADDC-43D7-90A5-8981ACDCD8E8}">
      <dgm:prSet/>
      <dgm:spPr/>
      <dgm:t>
        <a:bodyPr/>
        <a:lstStyle/>
        <a:p>
          <a:endParaRPr lang="en-US"/>
        </a:p>
      </dgm:t>
    </dgm:pt>
    <dgm:pt modelId="{65C99EA9-9E03-490C-9ADC-B257905D5FB3}" type="pres">
      <dgm:prSet presAssocID="{09FBAE68-BF3B-4930-92FF-61BB0C7B61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D8395F-879B-4B33-AAC5-5B4ED5EF15CE}" type="pres">
      <dgm:prSet presAssocID="{128F5854-CC38-4B6B-BAAA-A9073F5CD93E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C5DD312-7F86-4EEB-9C63-79F5DF548601}" type="pres">
      <dgm:prSet presAssocID="{128F5854-CC38-4B6B-BAAA-A9073F5CD93E}" presName="rootComposite1" presStyleCnt="0"/>
      <dgm:spPr/>
      <dgm:t>
        <a:bodyPr/>
        <a:lstStyle/>
        <a:p>
          <a:endParaRPr lang="en-US"/>
        </a:p>
      </dgm:t>
    </dgm:pt>
    <dgm:pt modelId="{5A686808-68D7-4373-92A6-EFEBF5272ABB}" type="pres">
      <dgm:prSet presAssocID="{128F5854-CC38-4B6B-BAAA-A9073F5CD93E}" presName="rootText1" presStyleLbl="node0" presStyleIdx="0" presStyleCnt="1" custScaleX="360979" custScaleY="307757" custLinFactNeighborX="-19148" custLinFactNeighborY="605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B86492-0521-4B4E-9547-618818EF3E14}" type="pres">
      <dgm:prSet presAssocID="{128F5854-CC38-4B6B-BAAA-A9073F5CD93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BAB4751-F2FD-458B-8D96-8C3C5CA8A226}" type="pres">
      <dgm:prSet presAssocID="{128F5854-CC38-4B6B-BAAA-A9073F5CD93E}" presName="hierChild2" presStyleCnt="0"/>
      <dgm:spPr/>
      <dgm:t>
        <a:bodyPr/>
        <a:lstStyle/>
        <a:p>
          <a:endParaRPr lang="en-US"/>
        </a:p>
      </dgm:t>
    </dgm:pt>
    <dgm:pt modelId="{8C18F1A2-B998-4133-819E-387DDF3F52F0}" type="pres">
      <dgm:prSet presAssocID="{1540DA00-3D50-4C0D-B4E9-002F570A5D63}" presName="Name37" presStyleLbl="parChTrans1D2" presStyleIdx="0" presStyleCnt="8" custSzX="3094677" custSzY="130443"/>
      <dgm:spPr/>
      <dgm:t>
        <a:bodyPr/>
        <a:lstStyle/>
        <a:p>
          <a:endParaRPr lang="en-US"/>
        </a:p>
      </dgm:t>
    </dgm:pt>
    <dgm:pt modelId="{604644A8-578A-432B-92A7-A1990943C2C0}" type="pres">
      <dgm:prSet presAssocID="{5DB32D4B-CB5C-4078-A025-711ACF5F8B42}" presName="hierRoot2" presStyleCnt="0">
        <dgm:presLayoutVars>
          <dgm:hierBranch val="r"/>
        </dgm:presLayoutVars>
      </dgm:prSet>
      <dgm:spPr/>
      <dgm:t>
        <a:bodyPr/>
        <a:lstStyle/>
        <a:p>
          <a:endParaRPr lang="en-US"/>
        </a:p>
      </dgm:t>
    </dgm:pt>
    <dgm:pt modelId="{90385278-4012-4E6C-A91E-1B4B9F822278}" type="pres">
      <dgm:prSet presAssocID="{5DB32D4B-CB5C-4078-A025-711ACF5F8B42}" presName="rootComposite" presStyleCnt="0"/>
      <dgm:spPr/>
      <dgm:t>
        <a:bodyPr/>
        <a:lstStyle/>
        <a:p>
          <a:endParaRPr lang="en-US"/>
        </a:p>
      </dgm:t>
    </dgm:pt>
    <dgm:pt modelId="{E4BAA902-6C55-465F-9107-46218E938E77}" type="pres">
      <dgm:prSet presAssocID="{5DB32D4B-CB5C-4078-A025-711ACF5F8B42}" presName="rootText" presStyleLbl="node2" presStyleIdx="0" presStyleCnt="7" custScaleX="391157" custScaleY="355013" custLinFactX="-87418" custLinFactNeighborX="-100000" custLinFactNeighborY="-453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6223F1-14A2-4053-B07E-D2964EB3C957}" type="pres">
      <dgm:prSet presAssocID="{5DB32D4B-CB5C-4078-A025-711ACF5F8B42}" presName="rootConnector" presStyleLbl="node2" presStyleIdx="0" presStyleCnt="7"/>
      <dgm:spPr/>
      <dgm:t>
        <a:bodyPr/>
        <a:lstStyle/>
        <a:p>
          <a:endParaRPr lang="en-US"/>
        </a:p>
      </dgm:t>
    </dgm:pt>
    <dgm:pt modelId="{B962EC91-3D51-42E0-9077-B1F6FADA0B10}" type="pres">
      <dgm:prSet presAssocID="{5DB32D4B-CB5C-4078-A025-711ACF5F8B42}" presName="hierChild4" presStyleCnt="0"/>
      <dgm:spPr/>
      <dgm:t>
        <a:bodyPr/>
        <a:lstStyle/>
        <a:p>
          <a:endParaRPr lang="en-US"/>
        </a:p>
      </dgm:t>
    </dgm:pt>
    <dgm:pt modelId="{F971BFCB-8B32-4DBB-9BA6-9429E61D0CCF}" type="pres">
      <dgm:prSet presAssocID="{AA4B919F-B15D-45A3-8F89-B2393A8349A4}" presName="Name50" presStyleLbl="parChTrans1D3" presStyleIdx="0" presStyleCnt="38"/>
      <dgm:spPr/>
      <dgm:t>
        <a:bodyPr/>
        <a:lstStyle/>
        <a:p>
          <a:endParaRPr lang="en-US"/>
        </a:p>
      </dgm:t>
    </dgm:pt>
    <dgm:pt modelId="{C24B87CE-C9D5-4B79-8C1E-AAB4E64799DC}" type="pres">
      <dgm:prSet presAssocID="{8938D745-EB3F-4E01-BD29-059002621B7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B1ED38E-6CAA-47C6-ABDE-69FEC29F4864}" type="pres">
      <dgm:prSet presAssocID="{8938D745-EB3F-4E01-BD29-059002621B70}" presName="rootComposite" presStyleCnt="0"/>
      <dgm:spPr/>
      <dgm:t>
        <a:bodyPr/>
        <a:lstStyle/>
        <a:p>
          <a:endParaRPr lang="en-US"/>
        </a:p>
      </dgm:t>
    </dgm:pt>
    <dgm:pt modelId="{0BF9AD7C-7A96-486A-ADDA-3E37B5B23357}" type="pres">
      <dgm:prSet presAssocID="{8938D745-EB3F-4E01-BD29-059002621B70}" presName="rootText" presStyleLbl="node3" presStyleIdx="0" presStyleCnt="38" custScaleX="391157" custScaleY="322739" custLinFactX="-98166" custLinFactNeighborX="-100000" custLinFactNeighborY="-460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D88E75-298C-4E65-8C30-9D8AC6F5A4AE}" type="pres">
      <dgm:prSet presAssocID="{8938D745-EB3F-4E01-BD29-059002621B70}" presName="rootConnector" presStyleLbl="node3" presStyleIdx="0" presStyleCnt="38"/>
      <dgm:spPr/>
      <dgm:t>
        <a:bodyPr/>
        <a:lstStyle/>
        <a:p>
          <a:endParaRPr lang="en-US"/>
        </a:p>
      </dgm:t>
    </dgm:pt>
    <dgm:pt modelId="{E6A44352-C5F4-45D8-93D1-892BD0B9FF0F}" type="pres">
      <dgm:prSet presAssocID="{8938D745-EB3F-4E01-BD29-059002621B70}" presName="hierChild4" presStyleCnt="0"/>
      <dgm:spPr/>
      <dgm:t>
        <a:bodyPr/>
        <a:lstStyle/>
        <a:p>
          <a:endParaRPr lang="en-US"/>
        </a:p>
      </dgm:t>
    </dgm:pt>
    <dgm:pt modelId="{6EC045F2-EE3B-4963-BFD0-27B8B6E97803}" type="pres">
      <dgm:prSet presAssocID="{8938D745-EB3F-4E01-BD29-059002621B70}" presName="hierChild5" presStyleCnt="0"/>
      <dgm:spPr/>
      <dgm:t>
        <a:bodyPr/>
        <a:lstStyle/>
        <a:p>
          <a:endParaRPr lang="en-US"/>
        </a:p>
      </dgm:t>
    </dgm:pt>
    <dgm:pt modelId="{FBED5A18-9F40-4B74-9A26-CF361413CB4C}" type="pres">
      <dgm:prSet presAssocID="{146C4C25-E975-4220-92AE-321241690BEA}" presName="Name50" presStyleLbl="parChTrans1D3" presStyleIdx="1" presStyleCnt="38"/>
      <dgm:spPr/>
      <dgm:t>
        <a:bodyPr/>
        <a:lstStyle/>
        <a:p>
          <a:endParaRPr lang="en-US"/>
        </a:p>
      </dgm:t>
    </dgm:pt>
    <dgm:pt modelId="{13AAD85B-619D-4575-B8AB-A811B8E64667}" type="pres">
      <dgm:prSet presAssocID="{D4418735-839C-463B-B1E4-6292BE782382}" presName="hierRoot2" presStyleCnt="0">
        <dgm:presLayoutVars>
          <dgm:hierBranch val="init"/>
        </dgm:presLayoutVars>
      </dgm:prSet>
      <dgm:spPr/>
    </dgm:pt>
    <dgm:pt modelId="{D80AE068-1EE2-4D71-A51E-3D9DABE53625}" type="pres">
      <dgm:prSet presAssocID="{D4418735-839C-463B-B1E4-6292BE782382}" presName="rootComposite" presStyleCnt="0"/>
      <dgm:spPr/>
    </dgm:pt>
    <dgm:pt modelId="{BA074A56-74E2-40C3-B160-E3FB06E03677}" type="pres">
      <dgm:prSet presAssocID="{D4418735-839C-463B-B1E4-6292BE782382}" presName="rootText" presStyleLbl="node3" presStyleIdx="1" presStyleCnt="38" custScaleX="393660" custScaleY="348760" custLinFactX="-97990" custLinFactY="1400000" custLinFactNeighborX="-100000" custLinFactNeighborY="14481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67EA54-67E5-4466-B4B0-BB0E2420A82A}" type="pres">
      <dgm:prSet presAssocID="{D4418735-839C-463B-B1E4-6292BE782382}" presName="rootConnector" presStyleLbl="node3" presStyleIdx="1" presStyleCnt="38"/>
      <dgm:spPr/>
      <dgm:t>
        <a:bodyPr/>
        <a:lstStyle/>
        <a:p>
          <a:endParaRPr lang="en-US"/>
        </a:p>
      </dgm:t>
    </dgm:pt>
    <dgm:pt modelId="{3CEAFC05-BA4B-4F14-BE0C-9568A5A106EF}" type="pres">
      <dgm:prSet presAssocID="{D4418735-839C-463B-B1E4-6292BE782382}" presName="hierChild4" presStyleCnt="0"/>
      <dgm:spPr/>
    </dgm:pt>
    <dgm:pt modelId="{05CB22C4-68DB-43E1-92FB-9AAD50566816}" type="pres">
      <dgm:prSet presAssocID="{D4418735-839C-463B-B1E4-6292BE782382}" presName="hierChild5" presStyleCnt="0"/>
      <dgm:spPr/>
    </dgm:pt>
    <dgm:pt modelId="{E81B416F-A20C-47BD-8F12-34B505D07ABC}" type="pres">
      <dgm:prSet presAssocID="{CE1E46A0-D0DF-4BBC-9FD7-D5C7EDF4537D}" presName="Name50" presStyleLbl="parChTrans1D3" presStyleIdx="2" presStyleCnt="38"/>
      <dgm:spPr/>
      <dgm:t>
        <a:bodyPr/>
        <a:lstStyle/>
        <a:p>
          <a:endParaRPr lang="en-US"/>
        </a:p>
      </dgm:t>
    </dgm:pt>
    <dgm:pt modelId="{D1D67E5B-74CA-4BD3-903D-7D1DD38CB7BF}" type="pres">
      <dgm:prSet presAssocID="{BA44239E-ADB3-44F6-96AC-08CB39A17AC3}" presName="hierRoot2" presStyleCnt="0">
        <dgm:presLayoutVars>
          <dgm:hierBranch val="init"/>
        </dgm:presLayoutVars>
      </dgm:prSet>
      <dgm:spPr/>
    </dgm:pt>
    <dgm:pt modelId="{653FD1E5-941F-4ECA-82E6-B0C27884D975}" type="pres">
      <dgm:prSet presAssocID="{BA44239E-ADB3-44F6-96AC-08CB39A17AC3}" presName="rootComposite" presStyleCnt="0"/>
      <dgm:spPr/>
    </dgm:pt>
    <dgm:pt modelId="{DE1B3B77-25F5-4A44-976B-FC11C1BF658E}" type="pres">
      <dgm:prSet presAssocID="{BA44239E-ADB3-44F6-96AC-08CB39A17AC3}" presName="rootText" presStyleLbl="node3" presStyleIdx="2" presStyleCnt="38" custScaleX="388959" custScaleY="361821" custLinFactX="-98166" custLinFactY="-200000" custLinFactNeighborX="-100000" custLinFactNeighborY="-2394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14D6A9-B59D-44F6-A067-98470632C542}" type="pres">
      <dgm:prSet presAssocID="{BA44239E-ADB3-44F6-96AC-08CB39A17AC3}" presName="rootConnector" presStyleLbl="node3" presStyleIdx="2" presStyleCnt="38"/>
      <dgm:spPr/>
      <dgm:t>
        <a:bodyPr/>
        <a:lstStyle/>
        <a:p>
          <a:endParaRPr lang="en-US"/>
        </a:p>
      </dgm:t>
    </dgm:pt>
    <dgm:pt modelId="{F4893E14-8690-454C-841B-7005DCBEA85F}" type="pres">
      <dgm:prSet presAssocID="{BA44239E-ADB3-44F6-96AC-08CB39A17AC3}" presName="hierChild4" presStyleCnt="0"/>
      <dgm:spPr/>
    </dgm:pt>
    <dgm:pt modelId="{7FD272EA-A2C2-4ACF-8564-9D47D382C6F0}" type="pres">
      <dgm:prSet presAssocID="{BA44239E-ADB3-44F6-96AC-08CB39A17AC3}" presName="hierChild5" presStyleCnt="0"/>
      <dgm:spPr/>
    </dgm:pt>
    <dgm:pt modelId="{87D06434-8359-4E86-96CD-2EDD0DC8398A}" type="pres">
      <dgm:prSet presAssocID="{D1FB88D9-AFEA-4BA0-AC16-81D860284428}" presName="Name50" presStyleLbl="parChTrans1D3" presStyleIdx="3" presStyleCnt="38"/>
      <dgm:spPr/>
      <dgm:t>
        <a:bodyPr/>
        <a:lstStyle/>
        <a:p>
          <a:endParaRPr lang="en-US"/>
        </a:p>
      </dgm:t>
    </dgm:pt>
    <dgm:pt modelId="{31A22B82-2455-4177-BDC6-D362E64D9DD0}" type="pres">
      <dgm:prSet presAssocID="{915EB7D3-6B45-42D4-B6C3-545476C6A630}" presName="hierRoot2" presStyleCnt="0">
        <dgm:presLayoutVars>
          <dgm:hierBranch val="init"/>
        </dgm:presLayoutVars>
      </dgm:prSet>
      <dgm:spPr/>
    </dgm:pt>
    <dgm:pt modelId="{34A9437D-94BA-40CB-9508-AE46C4E6C8F0}" type="pres">
      <dgm:prSet presAssocID="{915EB7D3-6B45-42D4-B6C3-545476C6A630}" presName="rootComposite" presStyleCnt="0"/>
      <dgm:spPr/>
    </dgm:pt>
    <dgm:pt modelId="{AF613F5A-5FD0-4B30-A339-7176268C23B3}" type="pres">
      <dgm:prSet presAssocID="{915EB7D3-6B45-42D4-B6C3-545476C6A630}" presName="rootText" presStyleLbl="node3" presStyleIdx="3" presStyleCnt="38" custScaleX="378278" custScaleY="329821" custLinFactX="-98166" custLinFactY="-200000" custLinFactNeighborX="-100000" custLinFactNeighborY="-2208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2033DC-E6C8-4683-A922-59EA690F292B}" type="pres">
      <dgm:prSet presAssocID="{915EB7D3-6B45-42D4-B6C3-545476C6A630}" presName="rootConnector" presStyleLbl="node3" presStyleIdx="3" presStyleCnt="38"/>
      <dgm:spPr/>
      <dgm:t>
        <a:bodyPr/>
        <a:lstStyle/>
        <a:p>
          <a:endParaRPr lang="en-US"/>
        </a:p>
      </dgm:t>
    </dgm:pt>
    <dgm:pt modelId="{D289FE4F-693B-4C54-A360-7F988818323F}" type="pres">
      <dgm:prSet presAssocID="{915EB7D3-6B45-42D4-B6C3-545476C6A630}" presName="hierChild4" presStyleCnt="0"/>
      <dgm:spPr/>
    </dgm:pt>
    <dgm:pt modelId="{7A1ED236-D4B4-4169-A2A6-0945C3788A2A}" type="pres">
      <dgm:prSet presAssocID="{915EB7D3-6B45-42D4-B6C3-545476C6A630}" presName="hierChild5" presStyleCnt="0"/>
      <dgm:spPr/>
    </dgm:pt>
    <dgm:pt modelId="{A9E6D37F-975E-4D95-A691-96893FF52B35}" type="pres">
      <dgm:prSet presAssocID="{58864EE8-CF96-4BD9-AB23-17CB7306E80C}" presName="Name50" presStyleLbl="parChTrans1D3" presStyleIdx="4" presStyleCnt="38"/>
      <dgm:spPr/>
      <dgm:t>
        <a:bodyPr/>
        <a:lstStyle/>
        <a:p>
          <a:endParaRPr lang="en-US"/>
        </a:p>
      </dgm:t>
    </dgm:pt>
    <dgm:pt modelId="{A1C22750-E86C-43B9-833F-8B2C3E6EB200}" type="pres">
      <dgm:prSet presAssocID="{F2824C75-EDFD-4430-A4EF-B1BB75F01EA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5380BB-3428-440B-9DFE-B3DC0A8D1F6F}" type="pres">
      <dgm:prSet presAssocID="{F2824C75-EDFD-4430-A4EF-B1BB75F01EA5}" presName="rootComposite" presStyleCnt="0"/>
      <dgm:spPr/>
      <dgm:t>
        <a:bodyPr/>
        <a:lstStyle/>
        <a:p>
          <a:endParaRPr lang="en-US"/>
        </a:p>
      </dgm:t>
    </dgm:pt>
    <dgm:pt modelId="{C9EEAFD5-C3DA-482F-94F8-B3D2EB81E622}" type="pres">
      <dgm:prSet presAssocID="{F2824C75-EDFD-4430-A4EF-B1BB75F01EA5}" presName="rootText" presStyleLbl="node3" presStyleIdx="4" presStyleCnt="38" custScaleX="391157" custScaleY="322739" custLinFactX="-98359" custLinFactY="-200000" custLinFactNeighborX="-100000" custLinFactNeighborY="-2310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77BE37-D35F-4125-B48D-CCE9CB1EB123}" type="pres">
      <dgm:prSet presAssocID="{F2824C75-EDFD-4430-A4EF-B1BB75F01EA5}" presName="rootConnector" presStyleLbl="node3" presStyleIdx="4" presStyleCnt="38"/>
      <dgm:spPr/>
      <dgm:t>
        <a:bodyPr/>
        <a:lstStyle/>
        <a:p>
          <a:endParaRPr lang="en-US"/>
        </a:p>
      </dgm:t>
    </dgm:pt>
    <dgm:pt modelId="{D4468BD3-313C-4CEC-B4D0-4BE78FFE2546}" type="pres">
      <dgm:prSet presAssocID="{F2824C75-EDFD-4430-A4EF-B1BB75F01EA5}" presName="hierChild4" presStyleCnt="0"/>
      <dgm:spPr/>
      <dgm:t>
        <a:bodyPr/>
        <a:lstStyle/>
        <a:p>
          <a:endParaRPr lang="en-US"/>
        </a:p>
      </dgm:t>
    </dgm:pt>
    <dgm:pt modelId="{EE92E4F9-13B7-407F-A898-E13DED6762D5}" type="pres">
      <dgm:prSet presAssocID="{F2824C75-EDFD-4430-A4EF-B1BB75F01EA5}" presName="hierChild5" presStyleCnt="0"/>
      <dgm:spPr/>
      <dgm:t>
        <a:bodyPr/>
        <a:lstStyle/>
        <a:p>
          <a:endParaRPr lang="en-US"/>
        </a:p>
      </dgm:t>
    </dgm:pt>
    <dgm:pt modelId="{B47C3F8E-4997-4230-9EBC-EFD7678DC985}" type="pres">
      <dgm:prSet presAssocID="{772F585B-8AD3-4FF1-B79B-667FF3E0A643}" presName="Name50" presStyleLbl="parChTrans1D3" presStyleIdx="5" presStyleCnt="38"/>
      <dgm:spPr/>
      <dgm:t>
        <a:bodyPr/>
        <a:lstStyle/>
        <a:p>
          <a:endParaRPr lang="en-US"/>
        </a:p>
      </dgm:t>
    </dgm:pt>
    <dgm:pt modelId="{4B4F5165-C4D2-4408-8468-F13F0B873BB8}" type="pres">
      <dgm:prSet presAssocID="{DC1B540B-310C-47F3-B4EB-2289225E0D2C}" presName="hierRoot2" presStyleCnt="0">
        <dgm:presLayoutVars>
          <dgm:hierBranch val="init"/>
        </dgm:presLayoutVars>
      </dgm:prSet>
      <dgm:spPr/>
    </dgm:pt>
    <dgm:pt modelId="{79A99892-9978-46B8-A6B5-3E5F8D71B44B}" type="pres">
      <dgm:prSet presAssocID="{DC1B540B-310C-47F3-B4EB-2289225E0D2C}" presName="rootComposite" presStyleCnt="0"/>
      <dgm:spPr/>
    </dgm:pt>
    <dgm:pt modelId="{5D350EDF-6E81-477E-9E5F-033DD821FB5C}" type="pres">
      <dgm:prSet presAssocID="{DC1B540B-310C-47F3-B4EB-2289225E0D2C}" presName="rootText" presStyleLbl="node3" presStyleIdx="5" presStyleCnt="38" custScaleX="406345" custScaleY="328551" custLinFactX="-100000" custLinFactY="-200000" custLinFactNeighborX="-105541" custLinFactNeighborY="-2333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4BE86B-4FF7-4D2F-B891-8E8E429BD789}" type="pres">
      <dgm:prSet presAssocID="{DC1B540B-310C-47F3-B4EB-2289225E0D2C}" presName="rootConnector" presStyleLbl="node3" presStyleIdx="5" presStyleCnt="38"/>
      <dgm:spPr/>
      <dgm:t>
        <a:bodyPr/>
        <a:lstStyle/>
        <a:p>
          <a:endParaRPr lang="en-US"/>
        </a:p>
      </dgm:t>
    </dgm:pt>
    <dgm:pt modelId="{C578A69A-DE7A-4B01-80A5-6B3D51EEF5AF}" type="pres">
      <dgm:prSet presAssocID="{DC1B540B-310C-47F3-B4EB-2289225E0D2C}" presName="hierChild4" presStyleCnt="0"/>
      <dgm:spPr/>
    </dgm:pt>
    <dgm:pt modelId="{B681B609-EA5B-484D-8A69-6F8F04AAC3CF}" type="pres">
      <dgm:prSet presAssocID="{DC1B540B-310C-47F3-B4EB-2289225E0D2C}" presName="hierChild5" presStyleCnt="0"/>
      <dgm:spPr/>
    </dgm:pt>
    <dgm:pt modelId="{97F3B74A-240A-40FE-9742-000234189356}" type="pres">
      <dgm:prSet presAssocID="{E57E105F-9F92-4BDF-822A-13F298590104}" presName="Name50" presStyleLbl="parChTrans1D3" presStyleIdx="6" presStyleCnt="38"/>
      <dgm:spPr/>
      <dgm:t>
        <a:bodyPr/>
        <a:lstStyle/>
        <a:p>
          <a:endParaRPr lang="en-US"/>
        </a:p>
      </dgm:t>
    </dgm:pt>
    <dgm:pt modelId="{EFA05AD0-5214-425E-8A81-7C4FB67DDA6B}" type="pres">
      <dgm:prSet presAssocID="{44FD20BF-A282-4606-98D9-815C05B17DF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C251AF8-8C72-44DD-8DD1-E343EF169E38}" type="pres">
      <dgm:prSet presAssocID="{44FD20BF-A282-4606-98D9-815C05B17DFC}" presName="rootComposite" presStyleCnt="0"/>
      <dgm:spPr/>
      <dgm:t>
        <a:bodyPr/>
        <a:lstStyle/>
        <a:p>
          <a:endParaRPr lang="en-US"/>
        </a:p>
      </dgm:t>
    </dgm:pt>
    <dgm:pt modelId="{3599AB72-8B5D-4766-8337-FCB5E4D83D19}" type="pres">
      <dgm:prSet presAssocID="{44FD20BF-A282-4606-98D9-815C05B17DFC}" presName="rootText" presStyleLbl="node3" presStyleIdx="6" presStyleCnt="38" custScaleX="391157" custScaleY="322739" custLinFactX="-98166" custLinFactY="-200000" custLinFactNeighborX="-100000" custLinFactNeighborY="-2410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0024D7-AB44-420E-A111-0469EF888F28}" type="pres">
      <dgm:prSet presAssocID="{44FD20BF-A282-4606-98D9-815C05B17DFC}" presName="rootConnector" presStyleLbl="node3" presStyleIdx="6" presStyleCnt="38"/>
      <dgm:spPr/>
      <dgm:t>
        <a:bodyPr/>
        <a:lstStyle/>
        <a:p>
          <a:endParaRPr lang="en-US"/>
        </a:p>
      </dgm:t>
    </dgm:pt>
    <dgm:pt modelId="{081FD276-7322-4508-8E79-20D87619DFC7}" type="pres">
      <dgm:prSet presAssocID="{44FD20BF-A282-4606-98D9-815C05B17DFC}" presName="hierChild4" presStyleCnt="0"/>
      <dgm:spPr/>
      <dgm:t>
        <a:bodyPr/>
        <a:lstStyle/>
        <a:p>
          <a:endParaRPr lang="en-US"/>
        </a:p>
      </dgm:t>
    </dgm:pt>
    <dgm:pt modelId="{BE2132EE-D1CD-4CB6-A2D8-7D8445EABA5F}" type="pres">
      <dgm:prSet presAssocID="{57CDF1A4-F124-4042-A7C4-D7CD12540710}" presName="Name37" presStyleLbl="parChTrans1D4" presStyleIdx="0" presStyleCnt="9" custSzX="95250" custSzY="3044936"/>
      <dgm:spPr/>
      <dgm:t>
        <a:bodyPr/>
        <a:lstStyle/>
        <a:p>
          <a:endParaRPr lang="en-US"/>
        </a:p>
      </dgm:t>
    </dgm:pt>
    <dgm:pt modelId="{C4A284B3-56F7-4F63-B213-41CDAE8074D3}" type="pres">
      <dgm:prSet presAssocID="{135BC6C5-A858-4EEB-A7FB-570081759CB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0594123-2961-4D92-AD34-29DA62BD260C}" type="pres">
      <dgm:prSet presAssocID="{135BC6C5-A858-4EEB-A7FB-570081759CB6}" presName="rootComposite" presStyleCnt="0"/>
      <dgm:spPr/>
      <dgm:t>
        <a:bodyPr/>
        <a:lstStyle/>
        <a:p>
          <a:endParaRPr lang="en-US"/>
        </a:p>
      </dgm:t>
    </dgm:pt>
    <dgm:pt modelId="{67B9F0CD-BBF7-45AD-87C6-3EBE45937385}" type="pres">
      <dgm:prSet presAssocID="{135BC6C5-A858-4EEB-A7FB-570081759CB6}" presName="rootText" presStyleLbl="node4" presStyleIdx="0" presStyleCnt="9" custScaleX="382582" custScaleY="295548" custLinFactX="-100000" custLinFactY="-200000" custLinFactNeighborX="-105087" custLinFactNeighborY="-2434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42AAB0-1B04-418B-B85C-9442EDA44D9A}" type="pres">
      <dgm:prSet presAssocID="{135BC6C5-A858-4EEB-A7FB-570081759CB6}" presName="rootConnector" presStyleLbl="node4" presStyleIdx="0" presStyleCnt="9"/>
      <dgm:spPr/>
      <dgm:t>
        <a:bodyPr/>
        <a:lstStyle/>
        <a:p>
          <a:endParaRPr lang="en-US"/>
        </a:p>
      </dgm:t>
    </dgm:pt>
    <dgm:pt modelId="{9BFBEB65-BE63-44F4-AAD0-E0A273FFD5E0}" type="pres">
      <dgm:prSet presAssocID="{135BC6C5-A858-4EEB-A7FB-570081759CB6}" presName="hierChild4" presStyleCnt="0"/>
      <dgm:spPr/>
      <dgm:t>
        <a:bodyPr/>
        <a:lstStyle/>
        <a:p>
          <a:endParaRPr lang="en-US"/>
        </a:p>
      </dgm:t>
    </dgm:pt>
    <dgm:pt modelId="{5FA70375-FA61-41EA-B94E-CDA2B1FF8AF7}" type="pres">
      <dgm:prSet presAssocID="{135BC6C5-A858-4EEB-A7FB-570081759CB6}" presName="hierChild5" presStyleCnt="0"/>
      <dgm:spPr/>
      <dgm:t>
        <a:bodyPr/>
        <a:lstStyle/>
        <a:p>
          <a:endParaRPr lang="en-US"/>
        </a:p>
      </dgm:t>
    </dgm:pt>
    <dgm:pt modelId="{BAD61BB9-E24C-44FE-8962-B58BF729B818}" type="pres">
      <dgm:prSet presAssocID="{B9E8886D-7513-4540-96BE-6DEC5F6392C1}" presName="Name37" presStyleLbl="parChTrans1D4" presStyleIdx="1" presStyleCnt="9"/>
      <dgm:spPr/>
      <dgm:t>
        <a:bodyPr/>
        <a:lstStyle/>
        <a:p>
          <a:endParaRPr lang="en-US"/>
        </a:p>
      </dgm:t>
    </dgm:pt>
    <dgm:pt modelId="{534AF990-346F-4D8C-ACD0-446041F41290}" type="pres">
      <dgm:prSet presAssocID="{CFA30CC8-336D-4894-B6DF-AE2805774506}" presName="hierRoot2" presStyleCnt="0">
        <dgm:presLayoutVars>
          <dgm:hierBranch val="init"/>
        </dgm:presLayoutVars>
      </dgm:prSet>
      <dgm:spPr/>
    </dgm:pt>
    <dgm:pt modelId="{412BF91C-FB2D-42C9-9BD4-F4082805A66C}" type="pres">
      <dgm:prSet presAssocID="{CFA30CC8-336D-4894-B6DF-AE2805774506}" presName="rootComposite" presStyleCnt="0"/>
      <dgm:spPr/>
    </dgm:pt>
    <dgm:pt modelId="{0D324431-B789-4245-B643-8D4334D95A5D}" type="pres">
      <dgm:prSet presAssocID="{CFA30CC8-336D-4894-B6DF-AE2805774506}" presName="rootText" presStyleLbl="node4" presStyleIdx="1" presStyleCnt="9" custScaleX="384224" custScaleY="303020" custLinFactX="-100000" custLinFactY="-200000" custLinFactNeighborX="-113758" custLinFactNeighborY="-2538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BB93E5-4A3F-44E4-AAE7-3E85E6C3F27D}" type="pres">
      <dgm:prSet presAssocID="{CFA30CC8-336D-4894-B6DF-AE2805774506}" presName="rootConnector" presStyleLbl="node4" presStyleIdx="1" presStyleCnt="9"/>
      <dgm:spPr/>
      <dgm:t>
        <a:bodyPr/>
        <a:lstStyle/>
        <a:p>
          <a:endParaRPr lang="en-US"/>
        </a:p>
      </dgm:t>
    </dgm:pt>
    <dgm:pt modelId="{7002F173-3A98-4583-A166-DD44F5C60AB9}" type="pres">
      <dgm:prSet presAssocID="{CFA30CC8-336D-4894-B6DF-AE2805774506}" presName="hierChild4" presStyleCnt="0"/>
      <dgm:spPr/>
    </dgm:pt>
    <dgm:pt modelId="{D951A5EF-AE14-40A9-831E-E0886E7F93FD}" type="pres">
      <dgm:prSet presAssocID="{CFA30CC8-336D-4894-B6DF-AE2805774506}" presName="hierChild5" presStyleCnt="0"/>
      <dgm:spPr/>
    </dgm:pt>
    <dgm:pt modelId="{4DC103EB-A6FE-4A07-8107-10DE31635767}" type="pres">
      <dgm:prSet presAssocID="{44FD20BF-A282-4606-98D9-815C05B17DFC}" presName="hierChild5" presStyleCnt="0"/>
      <dgm:spPr/>
      <dgm:t>
        <a:bodyPr/>
        <a:lstStyle/>
        <a:p>
          <a:endParaRPr lang="en-US"/>
        </a:p>
      </dgm:t>
    </dgm:pt>
    <dgm:pt modelId="{45534946-D1DB-4B0E-AD2D-38F5A22A115D}" type="pres">
      <dgm:prSet presAssocID="{4631908F-1108-492E-8115-C37DC37D3FA2}" presName="Name50" presStyleLbl="parChTrans1D3" presStyleIdx="7" presStyleCnt="38"/>
      <dgm:spPr/>
      <dgm:t>
        <a:bodyPr/>
        <a:lstStyle/>
        <a:p>
          <a:endParaRPr lang="en-US"/>
        </a:p>
      </dgm:t>
    </dgm:pt>
    <dgm:pt modelId="{80836CCE-BE26-41AB-9341-6A62CD780F2A}" type="pres">
      <dgm:prSet presAssocID="{0459E86C-EFE3-46A3-9793-4FE95BA4DAF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99A4428-F20D-4D94-AF92-729659C0014C}" type="pres">
      <dgm:prSet presAssocID="{0459E86C-EFE3-46A3-9793-4FE95BA4DAF5}" presName="rootComposite" presStyleCnt="0"/>
      <dgm:spPr/>
      <dgm:t>
        <a:bodyPr/>
        <a:lstStyle/>
        <a:p>
          <a:endParaRPr lang="en-US"/>
        </a:p>
      </dgm:t>
    </dgm:pt>
    <dgm:pt modelId="{69282921-F767-4B04-B98E-A95A1416FE25}" type="pres">
      <dgm:prSet presAssocID="{0459E86C-EFE3-46A3-9793-4FE95BA4DAF5}" presName="rootText" presStyleLbl="node3" presStyleIdx="7" presStyleCnt="38" custScaleX="391157" custScaleY="322739" custLinFactX="-100000" custLinFactY="-200000" custLinFactNeighborX="-106991" custLinFactNeighborY="-2652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E8E864-1E5E-474A-A954-3FFAE9E740B8}" type="pres">
      <dgm:prSet presAssocID="{0459E86C-EFE3-46A3-9793-4FE95BA4DAF5}" presName="rootConnector" presStyleLbl="node3" presStyleIdx="7" presStyleCnt="38"/>
      <dgm:spPr/>
      <dgm:t>
        <a:bodyPr/>
        <a:lstStyle/>
        <a:p>
          <a:endParaRPr lang="en-US"/>
        </a:p>
      </dgm:t>
    </dgm:pt>
    <dgm:pt modelId="{7B92C7F2-DE25-4C5B-9387-948806D967A4}" type="pres">
      <dgm:prSet presAssocID="{0459E86C-EFE3-46A3-9793-4FE95BA4DAF5}" presName="hierChild4" presStyleCnt="0"/>
      <dgm:spPr/>
      <dgm:t>
        <a:bodyPr/>
        <a:lstStyle/>
        <a:p>
          <a:endParaRPr lang="en-US"/>
        </a:p>
      </dgm:t>
    </dgm:pt>
    <dgm:pt modelId="{EE4F98CF-E983-4CDE-948E-FFEFCBDF2529}" type="pres">
      <dgm:prSet presAssocID="{0459E86C-EFE3-46A3-9793-4FE95BA4DAF5}" presName="hierChild5" presStyleCnt="0"/>
      <dgm:spPr/>
      <dgm:t>
        <a:bodyPr/>
        <a:lstStyle/>
        <a:p>
          <a:endParaRPr lang="en-US"/>
        </a:p>
      </dgm:t>
    </dgm:pt>
    <dgm:pt modelId="{9AE31AB9-DFD9-4421-9B52-B0D765B6D981}" type="pres">
      <dgm:prSet presAssocID="{5DB32D4B-CB5C-4078-A025-711ACF5F8B42}" presName="hierChild5" presStyleCnt="0"/>
      <dgm:spPr/>
      <dgm:t>
        <a:bodyPr/>
        <a:lstStyle/>
        <a:p>
          <a:endParaRPr lang="en-US"/>
        </a:p>
      </dgm:t>
    </dgm:pt>
    <dgm:pt modelId="{699F9782-6065-4EB2-82C0-6835A112D3E4}" type="pres">
      <dgm:prSet presAssocID="{E0349716-42F5-49EF-B592-EBE755EF43DE}" presName="Name37" presStyleLbl="parChTrans1D2" presStyleIdx="1" presStyleCnt="8" custSzX="2110537" custSzY="130443"/>
      <dgm:spPr/>
      <dgm:t>
        <a:bodyPr/>
        <a:lstStyle/>
        <a:p>
          <a:endParaRPr lang="en-US"/>
        </a:p>
      </dgm:t>
    </dgm:pt>
    <dgm:pt modelId="{AFF679A8-C4D1-4931-A679-86406FD04458}" type="pres">
      <dgm:prSet presAssocID="{115A501A-2E44-4822-B5D9-CE821DB1F9A4}" presName="hierRoot2" presStyleCnt="0">
        <dgm:presLayoutVars>
          <dgm:hierBranch val="r"/>
        </dgm:presLayoutVars>
      </dgm:prSet>
      <dgm:spPr/>
      <dgm:t>
        <a:bodyPr/>
        <a:lstStyle/>
        <a:p>
          <a:endParaRPr lang="en-US"/>
        </a:p>
      </dgm:t>
    </dgm:pt>
    <dgm:pt modelId="{015489D1-8DF0-4336-9C51-07B4B302D88E}" type="pres">
      <dgm:prSet presAssocID="{115A501A-2E44-4822-B5D9-CE821DB1F9A4}" presName="rootComposite" presStyleCnt="0"/>
      <dgm:spPr/>
      <dgm:t>
        <a:bodyPr/>
        <a:lstStyle/>
        <a:p>
          <a:endParaRPr lang="en-US"/>
        </a:p>
      </dgm:t>
    </dgm:pt>
    <dgm:pt modelId="{A7B7712F-151A-4C41-A54E-5BC6B400CB85}" type="pres">
      <dgm:prSet presAssocID="{115A501A-2E44-4822-B5D9-CE821DB1F9A4}" presName="rootText" presStyleLbl="node2" presStyleIdx="1" presStyleCnt="7" custScaleX="391157" custScaleY="355013" custLinFactX="-597" custLinFactNeighborX="-100000" custLinFactNeighborY="-453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F5A65D-48B9-4364-92D9-99F3895746B4}" type="pres">
      <dgm:prSet presAssocID="{115A501A-2E44-4822-B5D9-CE821DB1F9A4}" presName="rootConnector" presStyleLbl="node2" presStyleIdx="1" presStyleCnt="7"/>
      <dgm:spPr/>
      <dgm:t>
        <a:bodyPr/>
        <a:lstStyle/>
        <a:p>
          <a:endParaRPr lang="en-US"/>
        </a:p>
      </dgm:t>
    </dgm:pt>
    <dgm:pt modelId="{D7D6BF66-B94B-420E-ACE9-B259C619CC7E}" type="pres">
      <dgm:prSet presAssocID="{115A501A-2E44-4822-B5D9-CE821DB1F9A4}" presName="hierChild4" presStyleCnt="0"/>
      <dgm:spPr/>
      <dgm:t>
        <a:bodyPr/>
        <a:lstStyle/>
        <a:p>
          <a:endParaRPr lang="en-US"/>
        </a:p>
      </dgm:t>
    </dgm:pt>
    <dgm:pt modelId="{63E92F22-44CB-4042-BD87-90081377147E}" type="pres">
      <dgm:prSet presAssocID="{A06D209A-7B83-46F2-803C-086D46549D66}" presName="Name50" presStyleLbl="parChTrans1D3" presStyleIdx="8" presStyleCnt="38"/>
      <dgm:spPr/>
      <dgm:t>
        <a:bodyPr/>
        <a:lstStyle/>
        <a:p>
          <a:endParaRPr lang="en-US"/>
        </a:p>
      </dgm:t>
    </dgm:pt>
    <dgm:pt modelId="{89D93FBA-AC9F-427F-A679-F3741CBB6F3B}" type="pres">
      <dgm:prSet presAssocID="{74A90520-5E17-470A-931E-20670B175EC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E0F4935-64EB-46EF-8A70-7BA0F2D1BDB0}" type="pres">
      <dgm:prSet presAssocID="{74A90520-5E17-470A-931E-20670B175ECA}" presName="rootComposite" presStyleCnt="0"/>
      <dgm:spPr/>
      <dgm:t>
        <a:bodyPr/>
        <a:lstStyle/>
        <a:p>
          <a:endParaRPr lang="en-US"/>
        </a:p>
      </dgm:t>
    </dgm:pt>
    <dgm:pt modelId="{E13EF0CB-6498-41D2-BD06-DB11C2A033B9}" type="pres">
      <dgm:prSet presAssocID="{74A90520-5E17-470A-931E-20670B175ECA}" presName="rootText" presStyleLbl="node3" presStyleIdx="8" presStyleCnt="38" custScaleX="391157" custScaleY="322739" custLinFactX="-597" custLinFactNeighborX="-100000" custLinFactNeighborY="-453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7EF7D7-2381-4CAC-BC03-41C8724B90B4}" type="pres">
      <dgm:prSet presAssocID="{74A90520-5E17-470A-931E-20670B175ECA}" presName="rootConnector" presStyleLbl="node3" presStyleIdx="8" presStyleCnt="38"/>
      <dgm:spPr/>
      <dgm:t>
        <a:bodyPr/>
        <a:lstStyle/>
        <a:p>
          <a:endParaRPr lang="en-US"/>
        </a:p>
      </dgm:t>
    </dgm:pt>
    <dgm:pt modelId="{F5B4D758-4636-49E6-803B-468B647ACF1F}" type="pres">
      <dgm:prSet presAssocID="{74A90520-5E17-470A-931E-20670B175ECA}" presName="hierChild4" presStyleCnt="0"/>
      <dgm:spPr/>
      <dgm:t>
        <a:bodyPr/>
        <a:lstStyle/>
        <a:p>
          <a:endParaRPr lang="en-US"/>
        </a:p>
      </dgm:t>
    </dgm:pt>
    <dgm:pt modelId="{80E4A0BF-C53E-42FA-9CC3-4658735B8041}" type="pres">
      <dgm:prSet presAssocID="{74A90520-5E17-470A-931E-20670B175ECA}" presName="hierChild5" presStyleCnt="0"/>
      <dgm:spPr/>
      <dgm:t>
        <a:bodyPr/>
        <a:lstStyle/>
        <a:p>
          <a:endParaRPr lang="en-US"/>
        </a:p>
      </dgm:t>
    </dgm:pt>
    <dgm:pt modelId="{BDF80AE6-8F41-4E07-AC69-F776C32F23FE}" type="pres">
      <dgm:prSet presAssocID="{7A314B58-0C01-4A05-B2DA-60EE83C5AA8E}" presName="Name50" presStyleLbl="parChTrans1D3" presStyleIdx="9" presStyleCnt="38"/>
      <dgm:spPr/>
      <dgm:t>
        <a:bodyPr/>
        <a:lstStyle/>
        <a:p>
          <a:endParaRPr lang="en-US"/>
        </a:p>
      </dgm:t>
    </dgm:pt>
    <dgm:pt modelId="{3DE72E48-33B2-4F79-83E0-8C5ABE3AC224}" type="pres">
      <dgm:prSet presAssocID="{B529E251-35E4-43EE-B172-3C874DC7FA61}" presName="hierRoot2" presStyleCnt="0">
        <dgm:presLayoutVars>
          <dgm:hierBranch val="init"/>
        </dgm:presLayoutVars>
      </dgm:prSet>
      <dgm:spPr/>
    </dgm:pt>
    <dgm:pt modelId="{48ACD3C7-285F-4395-83F6-715D0482603E}" type="pres">
      <dgm:prSet presAssocID="{B529E251-35E4-43EE-B172-3C874DC7FA61}" presName="rootComposite" presStyleCnt="0"/>
      <dgm:spPr/>
    </dgm:pt>
    <dgm:pt modelId="{9B2EABE0-1A48-4BCA-B072-C88025847C1B}" type="pres">
      <dgm:prSet presAssocID="{B529E251-35E4-43EE-B172-3C874DC7FA61}" presName="rootText" presStyleLbl="node3" presStyleIdx="9" presStyleCnt="38" custScaleX="416696" custScaleY="327540" custLinFactX="-17802" custLinFactY="1464439" custLinFactNeighborX="-100000" custLinFactNeighborY="15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E7171A-38B8-4B0E-8C84-4454A05808E3}" type="pres">
      <dgm:prSet presAssocID="{B529E251-35E4-43EE-B172-3C874DC7FA61}" presName="rootConnector" presStyleLbl="node3" presStyleIdx="9" presStyleCnt="38"/>
      <dgm:spPr/>
      <dgm:t>
        <a:bodyPr/>
        <a:lstStyle/>
        <a:p>
          <a:endParaRPr lang="en-US"/>
        </a:p>
      </dgm:t>
    </dgm:pt>
    <dgm:pt modelId="{98B1A6EF-23AE-4DC0-8D0D-D6AAB083EF06}" type="pres">
      <dgm:prSet presAssocID="{B529E251-35E4-43EE-B172-3C874DC7FA61}" presName="hierChild4" presStyleCnt="0"/>
      <dgm:spPr/>
    </dgm:pt>
    <dgm:pt modelId="{BC11F6F4-2843-420E-8C4F-77E5A51AD789}" type="pres">
      <dgm:prSet presAssocID="{B529E251-35E4-43EE-B172-3C874DC7FA61}" presName="hierChild5" presStyleCnt="0"/>
      <dgm:spPr/>
    </dgm:pt>
    <dgm:pt modelId="{3C3D1F32-9AEC-4F93-BBAD-7028F055F95F}" type="pres">
      <dgm:prSet presAssocID="{3EC39DD7-D6B5-4815-8532-031721088722}" presName="Name50" presStyleLbl="parChTrans1D3" presStyleIdx="10" presStyleCnt="38"/>
      <dgm:spPr/>
      <dgm:t>
        <a:bodyPr/>
        <a:lstStyle/>
        <a:p>
          <a:endParaRPr lang="en-US"/>
        </a:p>
      </dgm:t>
    </dgm:pt>
    <dgm:pt modelId="{3BC1B9B2-70F3-48BD-90CC-114C7AB4A42F}" type="pres">
      <dgm:prSet presAssocID="{0B3F7525-4D43-4D78-9E31-19BB6D322BBC}" presName="hierRoot2" presStyleCnt="0">
        <dgm:presLayoutVars>
          <dgm:hierBranch val="r"/>
        </dgm:presLayoutVars>
      </dgm:prSet>
      <dgm:spPr/>
      <dgm:t>
        <a:bodyPr/>
        <a:lstStyle/>
        <a:p>
          <a:endParaRPr lang="en-US"/>
        </a:p>
      </dgm:t>
    </dgm:pt>
    <dgm:pt modelId="{A0B132E6-CC6E-4FCA-B909-6F302CECC3A2}" type="pres">
      <dgm:prSet presAssocID="{0B3F7525-4D43-4D78-9E31-19BB6D322BBC}" presName="rootComposite" presStyleCnt="0"/>
      <dgm:spPr/>
      <dgm:t>
        <a:bodyPr/>
        <a:lstStyle/>
        <a:p>
          <a:endParaRPr lang="en-US"/>
        </a:p>
      </dgm:t>
    </dgm:pt>
    <dgm:pt modelId="{296C95B7-0B3B-4BDC-9A60-5E87B5319EE6}" type="pres">
      <dgm:prSet presAssocID="{0B3F7525-4D43-4D78-9E31-19BB6D322BBC}" presName="rootText" presStyleLbl="node3" presStyleIdx="10" presStyleCnt="38" custScaleX="391157" custScaleY="322739" custLinFactX="-9104" custLinFactY="-193223" custLinFactNeighborX="-100000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762B9-1A8E-4863-9736-F348788501B4}" type="pres">
      <dgm:prSet presAssocID="{0B3F7525-4D43-4D78-9E31-19BB6D322BBC}" presName="rootConnector" presStyleLbl="node3" presStyleIdx="10" presStyleCnt="38"/>
      <dgm:spPr/>
      <dgm:t>
        <a:bodyPr/>
        <a:lstStyle/>
        <a:p>
          <a:endParaRPr lang="en-US"/>
        </a:p>
      </dgm:t>
    </dgm:pt>
    <dgm:pt modelId="{8FF271FC-A961-4A41-BF60-BD26FF483F43}" type="pres">
      <dgm:prSet presAssocID="{0B3F7525-4D43-4D78-9E31-19BB6D322BBC}" presName="hierChild4" presStyleCnt="0"/>
      <dgm:spPr/>
      <dgm:t>
        <a:bodyPr/>
        <a:lstStyle/>
        <a:p>
          <a:endParaRPr lang="en-US"/>
        </a:p>
      </dgm:t>
    </dgm:pt>
    <dgm:pt modelId="{61A4F432-EFF0-45EB-BF19-43AD483ED058}" type="pres">
      <dgm:prSet presAssocID="{0B3F7525-4D43-4D78-9E31-19BB6D322BBC}" presName="hierChild5" presStyleCnt="0"/>
      <dgm:spPr/>
      <dgm:t>
        <a:bodyPr/>
        <a:lstStyle/>
        <a:p>
          <a:endParaRPr lang="en-US"/>
        </a:p>
      </dgm:t>
    </dgm:pt>
    <dgm:pt modelId="{E94897BC-B4A3-46B1-B87C-03232D1C5E79}" type="pres">
      <dgm:prSet presAssocID="{BE425A0E-703F-4EBE-B311-437E87214FAD}" presName="Name50" presStyleLbl="parChTrans1D3" presStyleIdx="11" presStyleCnt="38"/>
      <dgm:spPr/>
      <dgm:t>
        <a:bodyPr/>
        <a:lstStyle/>
        <a:p>
          <a:endParaRPr lang="en-US"/>
        </a:p>
      </dgm:t>
    </dgm:pt>
    <dgm:pt modelId="{3309A227-80D0-4CAF-8423-A5455C46C0E0}" type="pres">
      <dgm:prSet presAssocID="{D4A58FB3-F966-486B-92DE-01EA4180D1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5B8E169-C1C5-403D-8662-036BF6FB1A3C}" type="pres">
      <dgm:prSet presAssocID="{D4A58FB3-F966-486B-92DE-01EA4180D1CC}" presName="rootComposite" presStyleCnt="0"/>
      <dgm:spPr/>
      <dgm:t>
        <a:bodyPr/>
        <a:lstStyle/>
        <a:p>
          <a:endParaRPr lang="en-US"/>
        </a:p>
      </dgm:t>
    </dgm:pt>
    <dgm:pt modelId="{4DCEA069-79A4-414A-A322-50DCDF53F4FE}" type="pres">
      <dgm:prSet presAssocID="{D4A58FB3-F966-486B-92DE-01EA4180D1CC}" presName="rootText" presStyleLbl="node3" presStyleIdx="11" presStyleCnt="38" custScaleX="391157" custScaleY="322739" custLinFactX="-9104" custLinFactY="-185069" custLinFactNeighborX="-100000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AE5056-6285-4B33-A612-3A655E169DCC}" type="pres">
      <dgm:prSet presAssocID="{D4A58FB3-F966-486B-92DE-01EA4180D1CC}" presName="rootConnector" presStyleLbl="node3" presStyleIdx="11" presStyleCnt="38"/>
      <dgm:spPr/>
      <dgm:t>
        <a:bodyPr/>
        <a:lstStyle/>
        <a:p>
          <a:endParaRPr lang="en-US"/>
        </a:p>
      </dgm:t>
    </dgm:pt>
    <dgm:pt modelId="{152D3941-57DF-462B-BFAB-C7150B4A9BD6}" type="pres">
      <dgm:prSet presAssocID="{D4A58FB3-F966-486B-92DE-01EA4180D1CC}" presName="hierChild4" presStyleCnt="0"/>
      <dgm:spPr/>
      <dgm:t>
        <a:bodyPr/>
        <a:lstStyle/>
        <a:p>
          <a:endParaRPr lang="en-US"/>
        </a:p>
      </dgm:t>
    </dgm:pt>
    <dgm:pt modelId="{9F45955A-8EE8-4DB8-AF01-96A82B84DFEB}" type="pres">
      <dgm:prSet presAssocID="{D4A58FB3-F966-486B-92DE-01EA4180D1CC}" presName="hierChild5" presStyleCnt="0"/>
      <dgm:spPr/>
      <dgm:t>
        <a:bodyPr/>
        <a:lstStyle/>
        <a:p>
          <a:endParaRPr lang="en-US"/>
        </a:p>
      </dgm:t>
    </dgm:pt>
    <dgm:pt modelId="{E134E07E-B593-488D-AFE6-8D34B9F0CFC8}" type="pres">
      <dgm:prSet presAssocID="{FBAFC7ED-6EBC-4E2E-9886-C58463AA718E}" presName="Name50" presStyleLbl="parChTrans1D3" presStyleIdx="12" presStyleCnt="38"/>
      <dgm:spPr/>
      <dgm:t>
        <a:bodyPr/>
        <a:lstStyle/>
        <a:p>
          <a:endParaRPr lang="en-US"/>
        </a:p>
      </dgm:t>
    </dgm:pt>
    <dgm:pt modelId="{2727BEB3-FB03-45AE-8377-E0E01D0B4D73}" type="pres">
      <dgm:prSet presAssocID="{F2C7FEE8-D61D-4C7A-A177-EDD258D97285}" presName="hierRoot2" presStyleCnt="0">
        <dgm:presLayoutVars>
          <dgm:hierBranch val="r"/>
        </dgm:presLayoutVars>
      </dgm:prSet>
      <dgm:spPr/>
      <dgm:t>
        <a:bodyPr/>
        <a:lstStyle/>
        <a:p>
          <a:endParaRPr lang="en-US"/>
        </a:p>
      </dgm:t>
    </dgm:pt>
    <dgm:pt modelId="{66D137FA-0E8A-4C45-B9BF-F206E251625A}" type="pres">
      <dgm:prSet presAssocID="{F2C7FEE8-D61D-4C7A-A177-EDD258D97285}" presName="rootComposite" presStyleCnt="0"/>
      <dgm:spPr/>
      <dgm:t>
        <a:bodyPr/>
        <a:lstStyle/>
        <a:p>
          <a:endParaRPr lang="en-US"/>
        </a:p>
      </dgm:t>
    </dgm:pt>
    <dgm:pt modelId="{069FBDD6-6B6A-4967-9108-4C3E381CD144}" type="pres">
      <dgm:prSet presAssocID="{F2C7FEE8-D61D-4C7A-A177-EDD258D97285}" presName="rootText" presStyleLbl="node3" presStyleIdx="12" presStyleCnt="38" custScaleX="391157" custScaleY="322739" custLinFactX="-9105" custLinFactY="-176914" custLinFactNeighborX="-100000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328CBC-2472-4EEE-8122-AF3080D4D652}" type="pres">
      <dgm:prSet presAssocID="{F2C7FEE8-D61D-4C7A-A177-EDD258D97285}" presName="rootConnector" presStyleLbl="node3" presStyleIdx="12" presStyleCnt="38"/>
      <dgm:spPr/>
      <dgm:t>
        <a:bodyPr/>
        <a:lstStyle/>
        <a:p>
          <a:endParaRPr lang="en-US"/>
        </a:p>
      </dgm:t>
    </dgm:pt>
    <dgm:pt modelId="{E664E152-48F9-4D05-A450-203EB9F4C5C2}" type="pres">
      <dgm:prSet presAssocID="{F2C7FEE8-D61D-4C7A-A177-EDD258D97285}" presName="hierChild4" presStyleCnt="0"/>
      <dgm:spPr/>
      <dgm:t>
        <a:bodyPr/>
        <a:lstStyle/>
        <a:p>
          <a:endParaRPr lang="en-US"/>
        </a:p>
      </dgm:t>
    </dgm:pt>
    <dgm:pt modelId="{FA07B8A0-24E8-406E-953A-6B9F84CE7379}" type="pres">
      <dgm:prSet presAssocID="{F2C7FEE8-D61D-4C7A-A177-EDD258D97285}" presName="hierChild5" presStyleCnt="0"/>
      <dgm:spPr/>
      <dgm:t>
        <a:bodyPr/>
        <a:lstStyle/>
        <a:p>
          <a:endParaRPr lang="en-US"/>
        </a:p>
      </dgm:t>
    </dgm:pt>
    <dgm:pt modelId="{2805A220-785C-4E0F-A1A9-D6AAEAB6F3BA}" type="pres">
      <dgm:prSet presAssocID="{5E8D9A1C-FB4D-4467-A6FC-E2B1AB4ACC06}" presName="Name50" presStyleLbl="parChTrans1D3" presStyleIdx="13" presStyleCnt="38"/>
      <dgm:spPr/>
      <dgm:t>
        <a:bodyPr/>
        <a:lstStyle/>
        <a:p>
          <a:endParaRPr lang="en-US"/>
        </a:p>
      </dgm:t>
    </dgm:pt>
    <dgm:pt modelId="{779D384D-A6B1-4C69-B0EA-9C9D841634DD}" type="pres">
      <dgm:prSet presAssocID="{02DC9658-5489-4FB9-8F37-79388D35F19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70A5604-BEE3-48B2-A02E-FF0340278FE4}" type="pres">
      <dgm:prSet presAssocID="{02DC9658-5489-4FB9-8F37-79388D35F19C}" presName="rootComposite" presStyleCnt="0"/>
      <dgm:spPr/>
      <dgm:t>
        <a:bodyPr/>
        <a:lstStyle/>
        <a:p>
          <a:endParaRPr lang="en-US"/>
        </a:p>
      </dgm:t>
    </dgm:pt>
    <dgm:pt modelId="{163D76CB-7F0C-4894-80C9-239100006E86}" type="pres">
      <dgm:prSet presAssocID="{02DC9658-5489-4FB9-8F37-79388D35F19C}" presName="rootText" presStyleLbl="node3" presStyleIdx="13" presStyleCnt="38" custScaleX="391157" custScaleY="322739" custLinFactX="-9104" custLinFactY="-168760" custLinFactNeighborX="-100000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22D66F-FE84-4615-BBD3-F27E4FA12728}" type="pres">
      <dgm:prSet presAssocID="{02DC9658-5489-4FB9-8F37-79388D35F19C}" presName="rootConnector" presStyleLbl="node3" presStyleIdx="13" presStyleCnt="38"/>
      <dgm:spPr/>
      <dgm:t>
        <a:bodyPr/>
        <a:lstStyle/>
        <a:p>
          <a:endParaRPr lang="en-US"/>
        </a:p>
      </dgm:t>
    </dgm:pt>
    <dgm:pt modelId="{60B3733C-1E7D-4BCE-B568-6CA2A8626D91}" type="pres">
      <dgm:prSet presAssocID="{02DC9658-5489-4FB9-8F37-79388D35F19C}" presName="hierChild4" presStyleCnt="0"/>
      <dgm:spPr/>
      <dgm:t>
        <a:bodyPr/>
        <a:lstStyle/>
        <a:p>
          <a:endParaRPr lang="en-US"/>
        </a:p>
      </dgm:t>
    </dgm:pt>
    <dgm:pt modelId="{90A3C4DD-927B-466D-B90C-6503A1C7A4FF}" type="pres">
      <dgm:prSet presAssocID="{50BAD98A-5DB7-402A-A32C-BCA92A82B98F}" presName="Name37" presStyleLbl="parChTrans1D4" presStyleIdx="2" presStyleCnt="9"/>
      <dgm:spPr/>
      <dgm:t>
        <a:bodyPr/>
        <a:lstStyle/>
        <a:p>
          <a:endParaRPr lang="en-US"/>
        </a:p>
      </dgm:t>
    </dgm:pt>
    <dgm:pt modelId="{967C1C7E-6A23-4EDD-8897-1B1C975EAA3C}" type="pres">
      <dgm:prSet presAssocID="{D4B61895-4962-4ABF-A954-A1631A9E1202}" presName="hierRoot2" presStyleCnt="0">
        <dgm:presLayoutVars>
          <dgm:hierBranch val="r"/>
        </dgm:presLayoutVars>
      </dgm:prSet>
      <dgm:spPr/>
    </dgm:pt>
    <dgm:pt modelId="{BF1AE0C5-7F92-49EB-AEBC-140A41DDCF0E}" type="pres">
      <dgm:prSet presAssocID="{D4B61895-4962-4ABF-A954-A1631A9E1202}" presName="rootComposite" presStyleCnt="0"/>
      <dgm:spPr/>
    </dgm:pt>
    <dgm:pt modelId="{E4246304-3782-4E30-BF6A-91F95BE22BC6}" type="pres">
      <dgm:prSet presAssocID="{D4B61895-4962-4ABF-A954-A1631A9E1202}" presName="rootText" presStyleLbl="node4" presStyleIdx="2" presStyleCnt="9" custScaleX="379751" custScaleY="345228" custLinFactX="-44745" custLinFactY="-160524" custLinFactNeighborX="-100000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C76D5E-B5AA-4B81-95AD-AB8164BB5917}" type="pres">
      <dgm:prSet presAssocID="{D4B61895-4962-4ABF-A954-A1631A9E1202}" presName="rootConnector" presStyleLbl="node4" presStyleIdx="2" presStyleCnt="9"/>
      <dgm:spPr/>
      <dgm:t>
        <a:bodyPr/>
        <a:lstStyle/>
        <a:p>
          <a:endParaRPr lang="en-US"/>
        </a:p>
      </dgm:t>
    </dgm:pt>
    <dgm:pt modelId="{7A1FE9FC-D071-4D6B-B2FB-1E3FA90E10A9}" type="pres">
      <dgm:prSet presAssocID="{D4B61895-4962-4ABF-A954-A1631A9E1202}" presName="hierChild4" presStyleCnt="0"/>
      <dgm:spPr/>
    </dgm:pt>
    <dgm:pt modelId="{CDF1555D-9628-461E-80CF-3102E1536EFB}" type="pres">
      <dgm:prSet presAssocID="{D4B61895-4962-4ABF-A954-A1631A9E1202}" presName="hierChild5" presStyleCnt="0"/>
      <dgm:spPr/>
    </dgm:pt>
    <dgm:pt modelId="{6CAE3B00-7923-4F0E-9E72-B7ED70C00D50}" type="pres">
      <dgm:prSet presAssocID="{02DC9658-5489-4FB9-8F37-79388D35F19C}" presName="hierChild5" presStyleCnt="0"/>
      <dgm:spPr/>
      <dgm:t>
        <a:bodyPr/>
        <a:lstStyle/>
        <a:p>
          <a:endParaRPr lang="en-US"/>
        </a:p>
      </dgm:t>
    </dgm:pt>
    <dgm:pt modelId="{68862519-54CE-40CB-A59A-8ABF25CAE573}" type="pres">
      <dgm:prSet presAssocID="{18CB2D05-1275-4A54-B6B1-00A32D0580A2}" presName="Name50" presStyleLbl="parChTrans1D3" presStyleIdx="14" presStyleCnt="38"/>
      <dgm:spPr/>
      <dgm:t>
        <a:bodyPr/>
        <a:lstStyle/>
        <a:p>
          <a:endParaRPr lang="en-US"/>
        </a:p>
      </dgm:t>
    </dgm:pt>
    <dgm:pt modelId="{798C0C6F-1354-4A29-A8DE-BBB8073F7084}" type="pres">
      <dgm:prSet presAssocID="{49394EC6-5389-4C41-8646-D4CA828FCD3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6D9AFA4-886D-4423-9DF1-08EE9ADFD8D5}" type="pres">
      <dgm:prSet presAssocID="{49394EC6-5389-4C41-8646-D4CA828FCD33}" presName="rootComposite" presStyleCnt="0"/>
      <dgm:spPr/>
      <dgm:t>
        <a:bodyPr/>
        <a:lstStyle/>
        <a:p>
          <a:endParaRPr lang="en-US"/>
        </a:p>
      </dgm:t>
    </dgm:pt>
    <dgm:pt modelId="{02E2F8CF-3565-454A-8961-84C86B4A1F2E}" type="pres">
      <dgm:prSet presAssocID="{49394EC6-5389-4C41-8646-D4CA828FCD33}" presName="rootText" presStyleLbl="node3" presStyleIdx="14" presStyleCnt="38" custScaleX="391157" custScaleY="322739" custLinFactX="-9105" custLinFactY="-174858" custLinFactNeighborX="-100000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169855-16E2-4B42-B7A0-3880D61DD2B8}" type="pres">
      <dgm:prSet presAssocID="{49394EC6-5389-4C41-8646-D4CA828FCD33}" presName="rootConnector" presStyleLbl="node3" presStyleIdx="14" presStyleCnt="38"/>
      <dgm:spPr/>
      <dgm:t>
        <a:bodyPr/>
        <a:lstStyle/>
        <a:p>
          <a:endParaRPr lang="en-US"/>
        </a:p>
      </dgm:t>
    </dgm:pt>
    <dgm:pt modelId="{DE3A206B-E039-4878-B1A2-C74850C74FFF}" type="pres">
      <dgm:prSet presAssocID="{49394EC6-5389-4C41-8646-D4CA828FCD33}" presName="hierChild4" presStyleCnt="0"/>
      <dgm:spPr/>
      <dgm:t>
        <a:bodyPr/>
        <a:lstStyle/>
        <a:p>
          <a:endParaRPr lang="en-US"/>
        </a:p>
      </dgm:t>
    </dgm:pt>
    <dgm:pt modelId="{53A72F7D-0EAB-4A32-BC1B-A7E3FF64FB20}" type="pres">
      <dgm:prSet presAssocID="{49394EC6-5389-4C41-8646-D4CA828FCD33}" presName="hierChild5" presStyleCnt="0"/>
      <dgm:spPr/>
      <dgm:t>
        <a:bodyPr/>
        <a:lstStyle/>
        <a:p>
          <a:endParaRPr lang="en-US"/>
        </a:p>
      </dgm:t>
    </dgm:pt>
    <dgm:pt modelId="{E7755336-C546-48EC-A138-0664CA318B72}" type="pres">
      <dgm:prSet presAssocID="{91389804-258A-4133-8602-257E6234F976}" presName="Name50" presStyleLbl="parChTrans1D3" presStyleIdx="15" presStyleCnt="38"/>
      <dgm:spPr/>
      <dgm:t>
        <a:bodyPr/>
        <a:lstStyle/>
        <a:p>
          <a:endParaRPr lang="en-US"/>
        </a:p>
      </dgm:t>
    </dgm:pt>
    <dgm:pt modelId="{1A2DB14B-85A6-4B2E-9B61-E6733744A55E}" type="pres">
      <dgm:prSet presAssocID="{3A96A7BB-1C53-4F57-8744-BB58BF06B0E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B4FEE74-E819-4004-AF5D-6AD3A76FF45E}" type="pres">
      <dgm:prSet presAssocID="{3A96A7BB-1C53-4F57-8744-BB58BF06B0EC}" presName="rootComposite" presStyleCnt="0"/>
      <dgm:spPr/>
      <dgm:t>
        <a:bodyPr/>
        <a:lstStyle/>
        <a:p>
          <a:endParaRPr lang="en-US"/>
        </a:p>
      </dgm:t>
    </dgm:pt>
    <dgm:pt modelId="{B9A302C6-4267-47DB-9315-C50D0ADD649E}" type="pres">
      <dgm:prSet presAssocID="{3A96A7BB-1C53-4F57-8744-BB58BF06B0EC}" presName="rootText" presStyleLbl="node3" presStyleIdx="15" presStyleCnt="38" custScaleX="391157" custScaleY="322739" custLinFactX="-9104" custLinFactY="-166704" custLinFactNeighborX="-100000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251E7D-A2E3-4731-A425-4AF0E2E802C7}" type="pres">
      <dgm:prSet presAssocID="{3A96A7BB-1C53-4F57-8744-BB58BF06B0EC}" presName="rootConnector" presStyleLbl="node3" presStyleIdx="15" presStyleCnt="38"/>
      <dgm:spPr/>
      <dgm:t>
        <a:bodyPr/>
        <a:lstStyle/>
        <a:p>
          <a:endParaRPr lang="en-US"/>
        </a:p>
      </dgm:t>
    </dgm:pt>
    <dgm:pt modelId="{24B1D46E-943E-46E5-BCEE-ED7BF724E6BB}" type="pres">
      <dgm:prSet presAssocID="{3A96A7BB-1C53-4F57-8744-BB58BF06B0EC}" presName="hierChild4" presStyleCnt="0"/>
      <dgm:spPr/>
      <dgm:t>
        <a:bodyPr/>
        <a:lstStyle/>
        <a:p>
          <a:endParaRPr lang="en-US"/>
        </a:p>
      </dgm:t>
    </dgm:pt>
    <dgm:pt modelId="{08C53FA3-AE02-43ED-A86B-5118233BC746}" type="pres">
      <dgm:prSet presAssocID="{3A96A7BB-1C53-4F57-8744-BB58BF06B0EC}" presName="hierChild5" presStyleCnt="0"/>
      <dgm:spPr/>
      <dgm:t>
        <a:bodyPr/>
        <a:lstStyle/>
        <a:p>
          <a:endParaRPr lang="en-US"/>
        </a:p>
      </dgm:t>
    </dgm:pt>
    <dgm:pt modelId="{A159D984-7F22-4D76-96E3-26E588943874}" type="pres">
      <dgm:prSet presAssocID="{5DBD067C-7ECC-4555-836F-9B70D028D4B8}" presName="Name50" presStyleLbl="parChTrans1D3" presStyleIdx="16" presStyleCnt="38"/>
      <dgm:spPr/>
      <dgm:t>
        <a:bodyPr/>
        <a:lstStyle/>
        <a:p>
          <a:endParaRPr lang="en-US"/>
        </a:p>
      </dgm:t>
    </dgm:pt>
    <dgm:pt modelId="{4F2DF47C-60D4-4CAE-A487-416C74B32A48}" type="pres">
      <dgm:prSet presAssocID="{9964E84E-532E-45DF-86C7-C9B3B44E02E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16D70CF-FB2E-48E2-949C-E3F3D983E71A}" type="pres">
      <dgm:prSet presAssocID="{9964E84E-532E-45DF-86C7-C9B3B44E02E6}" presName="rootComposite" presStyleCnt="0"/>
      <dgm:spPr/>
      <dgm:t>
        <a:bodyPr/>
        <a:lstStyle/>
        <a:p>
          <a:endParaRPr lang="en-US"/>
        </a:p>
      </dgm:t>
    </dgm:pt>
    <dgm:pt modelId="{E787851B-DB06-4A22-BBF7-37E873DCB545}" type="pres">
      <dgm:prSet presAssocID="{9964E84E-532E-45DF-86C7-C9B3B44E02E6}" presName="rootText" presStyleLbl="node3" presStyleIdx="16" presStyleCnt="38" custScaleX="391157" custScaleY="322739" custLinFactX="-9104" custLinFactY="-158550" custLinFactNeighborX="-100000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E954EC-AD48-4400-B606-4A1F2D72ADE7}" type="pres">
      <dgm:prSet presAssocID="{9964E84E-532E-45DF-86C7-C9B3B44E02E6}" presName="rootConnector" presStyleLbl="node3" presStyleIdx="16" presStyleCnt="38"/>
      <dgm:spPr/>
      <dgm:t>
        <a:bodyPr/>
        <a:lstStyle/>
        <a:p>
          <a:endParaRPr lang="en-US"/>
        </a:p>
      </dgm:t>
    </dgm:pt>
    <dgm:pt modelId="{FB1465BD-0E2D-4332-A372-0757BAC71E4A}" type="pres">
      <dgm:prSet presAssocID="{9964E84E-532E-45DF-86C7-C9B3B44E02E6}" presName="hierChild4" presStyleCnt="0"/>
      <dgm:spPr/>
      <dgm:t>
        <a:bodyPr/>
        <a:lstStyle/>
        <a:p>
          <a:endParaRPr lang="en-US"/>
        </a:p>
      </dgm:t>
    </dgm:pt>
    <dgm:pt modelId="{7BF98976-FB93-45EE-92D2-360986F9965B}" type="pres">
      <dgm:prSet presAssocID="{9964E84E-532E-45DF-86C7-C9B3B44E02E6}" presName="hierChild5" presStyleCnt="0"/>
      <dgm:spPr/>
      <dgm:t>
        <a:bodyPr/>
        <a:lstStyle/>
        <a:p>
          <a:endParaRPr lang="en-US"/>
        </a:p>
      </dgm:t>
    </dgm:pt>
    <dgm:pt modelId="{AF478615-2B92-49EE-91A9-1D1D79C62400}" type="pres">
      <dgm:prSet presAssocID="{115A501A-2E44-4822-B5D9-CE821DB1F9A4}" presName="hierChild5" presStyleCnt="0"/>
      <dgm:spPr/>
      <dgm:t>
        <a:bodyPr/>
        <a:lstStyle/>
        <a:p>
          <a:endParaRPr lang="en-US"/>
        </a:p>
      </dgm:t>
    </dgm:pt>
    <dgm:pt modelId="{C33F71DE-E067-4A0F-9E70-2CBE2591BD9C}" type="pres">
      <dgm:prSet presAssocID="{C599DFC6-3867-4212-B6AC-624AA4743394}" presName="Name37" presStyleLbl="parChTrans1D2" presStyleIdx="2" presStyleCnt="8" custSzX="887142" custSzY="130443"/>
      <dgm:spPr/>
      <dgm:t>
        <a:bodyPr/>
        <a:lstStyle/>
        <a:p>
          <a:endParaRPr lang="en-US"/>
        </a:p>
      </dgm:t>
    </dgm:pt>
    <dgm:pt modelId="{02668A18-18EB-4C76-B62C-17BECA8A8983}" type="pres">
      <dgm:prSet presAssocID="{BA7880C6-1283-43C2-A43D-C4409809790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8EDEBB1-B0B5-4B65-85EF-ED710AAAD393}" type="pres">
      <dgm:prSet presAssocID="{BA7880C6-1283-43C2-A43D-C44098097906}" presName="rootComposite" presStyleCnt="0"/>
      <dgm:spPr/>
      <dgm:t>
        <a:bodyPr/>
        <a:lstStyle/>
        <a:p>
          <a:endParaRPr lang="en-US"/>
        </a:p>
      </dgm:t>
    </dgm:pt>
    <dgm:pt modelId="{4AA05BE6-80EE-4449-A5A0-80C7AC67E4B9}" type="pres">
      <dgm:prSet presAssocID="{BA7880C6-1283-43C2-A43D-C44098097906}" presName="rootText" presStyleLbl="node2" presStyleIdx="2" presStyleCnt="7" custScaleX="391157" custScaleY="355013" custLinFactNeighborX="-17520" custLinFactNeighborY="-453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0D7FB9-EF65-4C2C-BDE9-8498FD96FD89}" type="pres">
      <dgm:prSet presAssocID="{BA7880C6-1283-43C2-A43D-C44098097906}" presName="rootConnector" presStyleLbl="node2" presStyleIdx="2" presStyleCnt="7"/>
      <dgm:spPr/>
      <dgm:t>
        <a:bodyPr/>
        <a:lstStyle/>
        <a:p>
          <a:endParaRPr lang="en-US"/>
        </a:p>
      </dgm:t>
    </dgm:pt>
    <dgm:pt modelId="{56F499EC-4F94-4632-977A-DB261200D86B}" type="pres">
      <dgm:prSet presAssocID="{BA7880C6-1283-43C2-A43D-C44098097906}" presName="hierChild4" presStyleCnt="0"/>
      <dgm:spPr/>
      <dgm:t>
        <a:bodyPr/>
        <a:lstStyle/>
        <a:p>
          <a:endParaRPr lang="en-US"/>
        </a:p>
      </dgm:t>
    </dgm:pt>
    <dgm:pt modelId="{EFB4CA19-D757-4503-94B7-DDF248ACEE0C}" type="pres">
      <dgm:prSet presAssocID="{1FAEEB9C-3847-40AB-8DD4-94015E256958}" presName="Name37" presStyleLbl="parChTrans1D3" presStyleIdx="17" presStyleCnt="38" custSzX="142875" custSzY="381066"/>
      <dgm:spPr/>
      <dgm:t>
        <a:bodyPr/>
        <a:lstStyle/>
        <a:p>
          <a:endParaRPr lang="en-US"/>
        </a:p>
      </dgm:t>
    </dgm:pt>
    <dgm:pt modelId="{092A83A5-0670-4F78-BE39-398C7E4A4AEB}" type="pres">
      <dgm:prSet presAssocID="{8C7F7777-8D62-43C9-8D29-DC1DEF88840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618AAA9-6C06-4627-B0AE-A57221BDBE10}" type="pres">
      <dgm:prSet presAssocID="{8C7F7777-8D62-43C9-8D29-DC1DEF88840D}" presName="rootComposite" presStyleCnt="0"/>
      <dgm:spPr/>
      <dgm:t>
        <a:bodyPr/>
        <a:lstStyle/>
        <a:p>
          <a:endParaRPr lang="en-US"/>
        </a:p>
      </dgm:t>
    </dgm:pt>
    <dgm:pt modelId="{D4365997-417A-41B1-BA2F-BDEB5640AB71}" type="pres">
      <dgm:prSet presAssocID="{8C7F7777-8D62-43C9-8D29-DC1DEF88840D}" presName="rootText" presStyleLbl="node3" presStyleIdx="17" presStyleCnt="38" custScaleX="391157" custScaleY="322739" custLinFactNeighborX="-17520" custLinFactNeighborY="-453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4B34FD-817E-4C0A-8451-518D610D0862}" type="pres">
      <dgm:prSet presAssocID="{8C7F7777-8D62-43C9-8D29-DC1DEF88840D}" presName="rootConnector" presStyleLbl="node3" presStyleIdx="17" presStyleCnt="38"/>
      <dgm:spPr/>
      <dgm:t>
        <a:bodyPr/>
        <a:lstStyle/>
        <a:p>
          <a:endParaRPr lang="en-US"/>
        </a:p>
      </dgm:t>
    </dgm:pt>
    <dgm:pt modelId="{3171B2CF-C697-4BD2-B979-A8385964B90E}" type="pres">
      <dgm:prSet presAssocID="{8C7F7777-8D62-43C9-8D29-DC1DEF88840D}" presName="hierChild4" presStyleCnt="0"/>
      <dgm:spPr/>
      <dgm:t>
        <a:bodyPr/>
        <a:lstStyle/>
        <a:p>
          <a:endParaRPr lang="en-US"/>
        </a:p>
      </dgm:t>
    </dgm:pt>
    <dgm:pt modelId="{A07B7AAB-F55E-4A9E-83AA-106FF49D73BB}" type="pres">
      <dgm:prSet presAssocID="{8C7F7777-8D62-43C9-8D29-DC1DEF88840D}" presName="hierChild5" presStyleCnt="0"/>
      <dgm:spPr/>
      <dgm:t>
        <a:bodyPr/>
        <a:lstStyle/>
        <a:p>
          <a:endParaRPr lang="en-US"/>
        </a:p>
      </dgm:t>
    </dgm:pt>
    <dgm:pt modelId="{13728CD5-2C31-467D-B720-DB61C7AD8F51}" type="pres">
      <dgm:prSet presAssocID="{380BC923-D028-4411-BEE9-F4867E65116F}" presName="Name37" presStyleLbl="parChTrans1D3" presStyleIdx="18" presStyleCnt="38" custSzX="142875" custSzY="1713001"/>
      <dgm:spPr/>
      <dgm:t>
        <a:bodyPr/>
        <a:lstStyle/>
        <a:p>
          <a:endParaRPr lang="en-US"/>
        </a:p>
      </dgm:t>
    </dgm:pt>
    <dgm:pt modelId="{AFE37B7C-1B9E-43A2-9CFE-6B74CA7FDA9C}" type="pres">
      <dgm:prSet presAssocID="{9417C04C-03ED-41CB-8D94-9C26352D7C5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62C55B1-A2D1-4812-90B1-C94C379E9C07}" type="pres">
      <dgm:prSet presAssocID="{9417C04C-03ED-41CB-8D94-9C26352D7C53}" presName="rootComposite" presStyleCnt="0"/>
      <dgm:spPr/>
      <dgm:t>
        <a:bodyPr/>
        <a:lstStyle/>
        <a:p>
          <a:endParaRPr lang="en-US"/>
        </a:p>
      </dgm:t>
    </dgm:pt>
    <dgm:pt modelId="{91AC2857-F496-490C-B2AE-A1BD6B370297}" type="pres">
      <dgm:prSet presAssocID="{9417C04C-03ED-41CB-8D94-9C26352D7C53}" presName="rootText" presStyleLbl="node3" presStyleIdx="18" presStyleCnt="38" custScaleX="391157" custScaleY="322739" custLinFactNeighborX="-17520" custLinFactNeighborY="-453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024511-8296-43E8-A1B8-417D4D794FC7}" type="pres">
      <dgm:prSet presAssocID="{9417C04C-03ED-41CB-8D94-9C26352D7C53}" presName="rootConnector" presStyleLbl="node3" presStyleIdx="18" presStyleCnt="38"/>
      <dgm:spPr/>
      <dgm:t>
        <a:bodyPr/>
        <a:lstStyle/>
        <a:p>
          <a:endParaRPr lang="en-US"/>
        </a:p>
      </dgm:t>
    </dgm:pt>
    <dgm:pt modelId="{67ADF43F-9641-49AF-A6BB-06DA14EBEACE}" type="pres">
      <dgm:prSet presAssocID="{9417C04C-03ED-41CB-8D94-9C26352D7C53}" presName="hierChild4" presStyleCnt="0"/>
      <dgm:spPr/>
      <dgm:t>
        <a:bodyPr/>
        <a:lstStyle/>
        <a:p>
          <a:endParaRPr lang="en-US"/>
        </a:p>
      </dgm:t>
    </dgm:pt>
    <dgm:pt modelId="{DA707276-5569-4501-AD62-D4562AD81A6F}" type="pres">
      <dgm:prSet presAssocID="{9417C04C-03ED-41CB-8D94-9C26352D7C53}" presName="hierChild5" presStyleCnt="0"/>
      <dgm:spPr/>
      <dgm:t>
        <a:bodyPr/>
        <a:lstStyle/>
        <a:p>
          <a:endParaRPr lang="en-US"/>
        </a:p>
      </dgm:t>
    </dgm:pt>
    <dgm:pt modelId="{C10FF851-C3D9-47CA-A1E0-1A79872B541D}" type="pres">
      <dgm:prSet presAssocID="{0C439B7C-44DA-4140-AAF0-18E5A39AA628}" presName="Name37" presStyleLbl="parChTrans1D3" presStyleIdx="19" presStyleCnt="38" custSzX="142875" custSzY="2378969"/>
      <dgm:spPr/>
      <dgm:t>
        <a:bodyPr/>
        <a:lstStyle/>
        <a:p>
          <a:endParaRPr lang="en-US"/>
        </a:p>
      </dgm:t>
    </dgm:pt>
    <dgm:pt modelId="{E530A07F-80C8-4774-B22E-FEF9B2DD87CA}" type="pres">
      <dgm:prSet presAssocID="{08193696-6F72-45B8-BF12-FF7BDDFDE8F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51E356C-7E95-4529-9E8C-4D696CB26A7A}" type="pres">
      <dgm:prSet presAssocID="{08193696-6F72-45B8-BF12-FF7BDDFDE8F3}" presName="rootComposite" presStyleCnt="0"/>
      <dgm:spPr/>
      <dgm:t>
        <a:bodyPr/>
        <a:lstStyle/>
        <a:p>
          <a:endParaRPr lang="en-US"/>
        </a:p>
      </dgm:t>
    </dgm:pt>
    <dgm:pt modelId="{0AA9ED38-6BC8-4DD6-877D-2B03FEBCEA63}" type="pres">
      <dgm:prSet presAssocID="{08193696-6F72-45B8-BF12-FF7BDDFDE8F3}" presName="rootText" presStyleLbl="node3" presStyleIdx="19" presStyleCnt="38" custScaleX="391157" custScaleY="322739" custLinFactNeighborX="-17520" custLinFactNeighborY="-453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132358-DBD1-4FDF-ABA2-C1AEC6ED0674}" type="pres">
      <dgm:prSet presAssocID="{08193696-6F72-45B8-BF12-FF7BDDFDE8F3}" presName="rootConnector" presStyleLbl="node3" presStyleIdx="19" presStyleCnt="38"/>
      <dgm:spPr/>
      <dgm:t>
        <a:bodyPr/>
        <a:lstStyle/>
        <a:p>
          <a:endParaRPr lang="en-US"/>
        </a:p>
      </dgm:t>
    </dgm:pt>
    <dgm:pt modelId="{E68DCDC9-F8CF-450C-8C6F-D89C6970956B}" type="pres">
      <dgm:prSet presAssocID="{08193696-6F72-45B8-BF12-FF7BDDFDE8F3}" presName="hierChild4" presStyleCnt="0"/>
      <dgm:spPr/>
      <dgm:t>
        <a:bodyPr/>
        <a:lstStyle/>
        <a:p>
          <a:endParaRPr lang="en-US"/>
        </a:p>
      </dgm:t>
    </dgm:pt>
    <dgm:pt modelId="{A214B476-8F3A-4C89-9D5E-27084E73FAE0}" type="pres">
      <dgm:prSet presAssocID="{08193696-6F72-45B8-BF12-FF7BDDFDE8F3}" presName="hierChild5" presStyleCnt="0"/>
      <dgm:spPr/>
      <dgm:t>
        <a:bodyPr/>
        <a:lstStyle/>
        <a:p>
          <a:endParaRPr lang="en-US"/>
        </a:p>
      </dgm:t>
    </dgm:pt>
    <dgm:pt modelId="{69487B01-0ADF-4FDC-89D1-433CFB8C8C98}" type="pres">
      <dgm:prSet presAssocID="{75F78A27-A1AD-4770-8331-ACC5A4D8A8F6}" presName="Name37" presStyleLbl="parChTrans1D3" presStyleIdx="20" presStyleCnt="38" custSzX="142875" custSzY="3044936"/>
      <dgm:spPr/>
      <dgm:t>
        <a:bodyPr/>
        <a:lstStyle/>
        <a:p>
          <a:endParaRPr lang="en-US"/>
        </a:p>
      </dgm:t>
    </dgm:pt>
    <dgm:pt modelId="{DDB29D53-52C7-4FFD-8B3A-7E4B85A7D4BB}" type="pres">
      <dgm:prSet presAssocID="{8C9D95CB-F5F9-4719-B975-A724B7B7C5A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91E0FF8-E8A8-41B1-9A8C-447F6122F287}" type="pres">
      <dgm:prSet presAssocID="{8C9D95CB-F5F9-4719-B975-A724B7B7C5A4}" presName="rootComposite" presStyleCnt="0"/>
      <dgm:spPr/>
      <dgm:t>
        <a:bodyPr/>
        <a:lstStyle/>
        <a:p>
          <a:endParaRPr lang="en-US"/>
        </a:p>
      </dgm:t>
    </dgm:pt>
    <dgm:pt modelId="{B1385839-3769-41DF-B573-ABA58F1C6A65}" type="pres">
      <dgm:prSet presAssocID="{8C9D95CB-F5F9-4719-B975-A724B7B7C5A4}" presName="rootText" presStyleLbl="node3" presStyleIdx="20" presStyleCnt="38" custScaleX="391157" custScaleY="322739" custLinFactNeighborX="-17520" custLinFactNeighborY="-453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C8CB3C-4C0D-4A00-AC96-C582FA5B52AC}" type="pres">
      <dgm:prSet presAssocID="{8C9D95CB-F5F9-4719-B975-A724B7B7C5A4}" presName="rootConnector" presStyleLbl="node3" presStyleIdx="20" presStyleCnt="38"/>
      <dgm:spPr/>
      <dgm:t>
        <a:bodyPr/>
        <a:lstStyle/>
        <a:p>
          <a:endParaRPr lang="en-US"/>
        </a:p>
      </dgm:t>
    </dgm:pt>
    <dgm:pt modelId="{B7437B3B-E6B7-4C8B-8C91-FB061208CAF0}" type="pres">
      <dgm:prSet presAssocID="{8C9D95CB-F5F9-4719-B975-A724B7B7C5A4}" presName="hierChild4" presStyleCnt="0"/>
      <dgm:spPr/>
      <dgm:t>
        <a:bodyPr/>
        <a:lstStyle/>
        <a:p>
          <a:endParaRPr lang="en-US"/>
        </a:p>
      </dgm:t>
    </dgm:pt>
    <dgm:pt modelId="{7FDBF4C5-566A-4A2A-BBEB-9F5559D97642}" type="pres">
      <dgm:prSet presAssocID="{8C9D95CB-F5F9-4719-B975-A724B7B7C5A4}" presName="hierChild5" presStyleCnt="0"/>
      <dgm:spPr/>
      <dgm:t>
        <a:bodyPr/>
        <a:lstStyle/>
        <a:p>
          <a:endParaRPr lang="en-US"/>
        </a:p>
      </dgm:t>
    </dgm:pt>
    <dgm:pt modelId="{3C687741-0AE9-4665-8808-270F0B6F7388}" type="pres">
      <dgm:prSet presAssocID="{CFFAEC98-E318-4BF9-ABD1-1EC2CD858995}" presName="Name37" presStyleLbl="parChTrans1D3" presStyleIdx="21" presStyleCnt="38" custSzX="142875" custSzY="3710904"/>
      <dgm:spPr/>
      <dgm:t>
        <a:bodyPr/>
        <a:lstStyle/>
        <a:p>
          <a:endParaRPr lang="en-US"/>
        </a:p>
      </dgm:t>
    </dgm:pt>
    <dgm:pt modelId="{053D805A-4730-4D17-AB66-D9864FD57429}" type="pres">
      <dgm:prSet presAssocID="{5484ACA6-A95B-4142-B9BE-944F0E2B802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0834425-F795-41D9-AC4A-9D49A6499925}" type="pres">
      <dgm:prSet presAssocID="{5484ACA6-A95B-4142-B9BE-944F0E2B8029}" presName="rootComposite" presStyleCnt="0"/>
      <dgm:spPr/>
      <dgm:t>
        <a:bodyPr/>
        <a:lstStyle/>
        <a:p>
          <a:endParaRPr lang="en-US"/>
        </a:p>
      </dgm:t>
    </dgm:pt>
    <dgm:pt modelId="{E9719DD0-1F49-469E-B8EF-7244244CEB95}" type="pres">
      <dgm:prSet presAssocID="{5484ACA6-A95B-4142-B9BE-944F0E2B8029}" presName="rootText" presStyleLbl="node3" presStyleIdx="21" presStyleCnt="38" custScaleX="391157" custScaleY="322739" custLinFactNeighborX="-17520" custLinFactNeighborY="-453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90657A-E186-421C-823F-C3E5B2229F17}" type="pres">
      <dgm:prSet presAssocID="{5484ACA6-A95B-4142-B9BE-944F0E2B8029}" presName="rootConnector" presStyleLbl="node3" presStyleIdx="21" presStyleCnt="38"/>
      <dgm:spPr/>
      <dgm:t>
        <a:bodyPr/>
        <a:lstStyle/>
        <a:p>
          <a:endParaRPr lang="en-US"/>
        </a:p>
      </dgm:t>
    </dgm:pt>
    <dgm:pt modelId="{A016E5CD-9560-4879-9F81-69DD53BD0956}" type="pres">
      <dgm:prSet presAssocID="{5484ACA6-A95B-4142-B9BE-944F0E2B8029}" presName="hierChild4" presStyleCnt="0"/>
      <dgm:spPr/>
      <dgm:t>
        <a:bodyPr/>
        <a:lstStyle/>
        <a:p>
          <a:endParaRPr lang="en-US"/>
        </a:p>
      </dgm:t>
    </dgm:pt>
    <dgm:pt modelId="{03DDB200-819C-43C4-A523-4365100CE23E}" type="pres">
      <dgm:prSet presAssocID="{5484ACA6-A95B-4142-B9BE-944F0E2B8029}" presName="hierChild5" presStyleCnt="0"/>
      <dgm:spPr/>
      <dgm:t>
        <a:bodyPr/>
        <a:lstStyle/>
        <a:p>
          <a:endParaRPr lang="en-US"/>
        </a:p>
      </dgm:t>
    </dgm:pt>
    <dgm:pt modelId="{7304E6D5-D2E5-4470-ABC1-CD5E88956D92}" type="pres">
      <dgm:prSet presAssocID="{510D1A3D-60B4-4D49-A290-49B857E30F95}" presName="Name37" presStyleLbl="parChTrans1D3" presStyleIdx="22" presStyleCnt="38"/>
      <dgm:spPr/>
      <dgm:t>
        <a:bodyPr/>
        <a:lstStyle/>
        <a:p>
          <a:endParaRPr lang="en-US"/>
        </a:p>
      </dgm:t>
    </dgm:pt>
    <dgm:pt modelId="{9EC9F932-F4E3-4690-9069-A2E67E796AC9}" type="pres">
      <dgm:prSet presAssocID="{BF9CCEE1-5759-4179-BB58-31EC322D43EE}" presName="hierRoot2" presStyleCnt="0">
        <dgm:presLayoutVars>
          <dgm:hierBranch val="init"/>
        </dgm:presLayoutVars>
      </dgm:prSet>
      <dgm:spPr/>
    </dgm:pt>
    <dgm:pt modelId="{E08E39C2-8D3A-4DFA-8712-EC7B065D7AC9}" type="pres">
      <dgm:prSet presAssocID="{BF9CCEE1-5759-4179-BB58-31EC322D43EE}" presName="rootComposite" presStyleCnt="0"/>
      <dgm:spPr/>
    </dgm:pt>
    <dgm:pt modelId="{31CF2F8D-EB06-471E-AFCC-FC82A535646A}" type="pres">
      <dgm:prSet presAssocID="{BF9CCEE1-5759-4179-BB58-31EC322D43EE}" presName="rootText" presStyleLbl="node3" presStyleIdx="22" presStyleCnt="38" custScaleX="379751" custScaleY="313844" custLinFactNeighborX="-13664" custLinFactNeighborY="-478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9ECADC-6E3E-4872-852F-27208FF479A1}" type="pres">
      <dgm:prSet presAssocID="{BF9CCEE1-5759-4179-BB58-31EC322D43EE}" presName="rootConnector" presStyleLbl="node3" presStyleIdx="22" presStyleCnt="38"/>
      <dgm:spPr/>
      <dgm:t>
        <a:bodyPr/>
        <a:lstStyle/>
        <a:p>
          <a:endParaRPr lang="en-US"/>
        </a:p>
      </dgm:t>
    </dgm:pt>
    <dgm:pt modelId="{46EFAE9C-6F5D-4EF1-B0D6-4BC4A8D068E7}" type="pres">
      <dgm:prSet presAssocID="{BF9CCEE1-5759-4179-BB58-31EC322D43EE}" presName="hierChild4" presStyleCnt="0"/>
      <dgm:spPr/>
    </dgm:pt>
    <dgm:pt modelId="{2AF79B2F-A5FD-468D-8946-BD1987AB7E71}" type="pres">
      <dgm:prSet presAssocID="{BF9CCEE1-5759-4179-BB58-31EC322D43EE}" presName="hierChild5" presStyleCnt="0"/>
      <dgm:spPr/>
    </dgm:pt>
    <dgm:pt modelId="{4FB1BBA7-EC30-4424-B390-12417FC3460F}" type="pres">
      <dgm:prSet presAssocID="{BA7880C6-1283-43C2-A43D-C44098097906}" presName="hierChild5" presStyleCnt="0"/>
      <dgm:spPr/>
      <dgm:t>
        <a:bodyPr/>
        <a:lstStyle/>
        <a:p>
          <a:endParaRPr lang="en-US"/>
        </a:p>
      </dgm:t>
    </dgm:pt>
    <dgm:pt modelId="{C436A238-F926-4CA6-BACB-8FA659CE52FC}" type="pres">
      <dgm:prSet presAssocID="{4CE58418-CADE-41E7-BD81-A10D96FB2583}" presName="Name37" presStyleLbl="parChTrans1D2" presStyleIdx="3" presStyleCnt="8" custSzX="336254" custSzY="130443"/>
      <dgm:spPr/>
      <dgm:t>
        <a:bodyPr/>
        <a:lstStyle/>
        <a:p>
          <a:endParaRPr lang="en-US"/>
        </a:p>
      </dgm:t>
    </dgm:pt>
    <dgm:pt modelId="{80D87F9E-7DDA-4B0D-A908-BC6DF8EA7925}" type="pres">
      <dgm:prSet presAssocID="{06AA15C8-42DA-4BF1-BE8D-3C4BDE1B06E8}" presName="hierRoot2" presStyleCnt="0">
        <dgm:presLayoutVars>
          <dgm:hierBranch val="r"/>
        </dgm:presLayoutVars>
      </dgm:prSet>
      <dgm:spPr/>
      <dgm:t>
        <a:bodyPr/>
        <a:lstStyle/>
        <a:p>
          <a:endParaRPr lang="en-US"/>
        </a:p>
      </dgm:t>
    </dgm:pt>
    <dgm:pt modelId="{FBDB3012-7651-4440-A3FB-2F20F0B6A91F}" type="pres">
      <dgm:prSet presAssocID="{06AA15C8-42DA-4BF1-BE8D-3C4BDE1B06E8}" presName="rootComposite" presStyleCnt="0"/>
      <dgm:spPr/>
      <dgm:t>
        <a:bodyPr/>
        <a:lstStyle/>
        <a:p>
          <a:endParaRPr lang="en-US"/>
        </a:p>
      </dgm:t>
    </dgm:pt>
    <dgm:pt modelId="{CADC0479-9E81-4254-829B-CDE456DE7069}" type="pres">
      <dgm:prSet presAssocID="{06AA15C8-42DA-4BF1-BE8D-3C4BDE1B06E8}" presName="rootText" presStyleLbl="node2" presStyleIdx="3" presStyleCnt="7" custScaleX="391157" custScaleY="355013" custLinFactNeighborX="37935" custLinFactNeighborY="-461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1B2357-5570-4F08-B5D8-24752C54D80F}" type="pres">
      <dgm:prSet presAssocID="{06AA15C8-42DA-4BF1-BE8D-3C4BDE1B06E8}" presName="rootConnector" presStyleLbl="node2" presStyleIdx="3" presStyleCnt="7"/>
      <dgm:spPr/>
      <dgm:t>
        <a:bodyPr/>
        <a:lstStyle/>
        <a:p>
          <a:endParaRPr lang="en-US"/>
        </a:p>
      </dgm:t>
    </dgm:pt>
    <dgm:pt modelId="{71E64953-71EC-450D-97FB-20EEAC3D63E1}" type="pres">
      <dgm:prSet presAssocID="{06AA15C8-42DA-4BF1-BE8D-3C4BDE1B06E8}" presName="hierChild4" presStyleCnt="0"/>
      <dgm:spPr/>
      <dgm:t>
        <a:bodyPr/>
        <a:lstStyle/>
        <a:p>
          <a:endParaRPr lang="en-US"/>
        </a:p>
      </dgm:t>
    </dgm:pt>
    <dgm:pt modelId="{CE31CE33-D515-4496-945C-E7965A734E81}" type="pres">
      <dgm:prSet presAssocID="{6CB5693D-0AED-4E3B-B598-BEE612EAEE72}" presName="Name50" presStyleLbl="parChTrans1D3" presStyleIdx="23" presStyleCnt="38"/>
      <dgm:spPr/>
      <dgm:t>
        <a:bodyPr/>
        <a:lstStyle/>
        <a:p>
          <a:endParaRPr lang="en-US"/>
        </a:p>
      </dgm:t>
    </dgm:pt>
    <dgm:pt modelId="{03293045-5C06-4504-AB0D-FB546D2FE960}" type="pres">
      <dgm:prSet presAssocID="{1E5ECCE2-FEF0-403B-9F49-596DFFE9A5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462BEF6-8A38-491C-82D0-373B4CFCEEAE}" type="pres">
      <dgm:prSet presAssocID="{1E5ECCE2-FEF0-403B-9F49-596DFFE9A5C4}" presName="rootComposite" presStyleCnt="0"/>
      <dgm:spPr/>
      <dgm:t>
        <a:bodyPr/>
        <a:lstStyle/>
        <a:p>
          <a:endParaRPr lang="en-US"/>
        </a:p>
      </dgm:t>
    </dgm:pt>
    <dgm:pt modelId="{59A95039-2B12-42AE-A827-6EF60BB1C8BC}" type="pres">
      <dgm:prSet presAssocID="{1E5ECCE2-FEF0-403B-9F49-596DFFE9A5C4}" presName="rootText" presStyleLbl="node3" presStyleIdx="23" presStyleCnt="38" custScaleX="391157" custScaleY="389574" custLinFactNeighborX="20545" custLinFactNeighborY="-612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B0706F-192D-4994-B3A7-A744CB428B27}" type="pres">
      <dgm:prSet presAssocID="{1E5ECCE2-FEF0-403B-9F49-596DFFE9A5C4}" presName="rootConnector" presStyleLbl="node3" presStyleIdx="23" presStyleCnt="38"/>
      <dgm:spPr/>
      <dgm:t>
        <a:bodyPr/>
        <a:lstStyle/>
        <a:p>
          <a:endParaRPr lang="en-US"/>
        </a:p>
      </dgm:t>
    </dgm:pt>
    <dgm:pt modelId="{AA264F06-68B3-473F-92FC-C92792EBA5B9}" type="pres">
      <dgm:prSet presAssocID="{1E5ECCE2-FEF0-403B-9F49-596DFFE9A5C4}" presName="hierChild4" presStyleCnt="0"/>
      <dgm:spPr/>
      <dgm:t>
        <a:bodyPr/>
        <a:lstStyle/>
        <a:p>
          <a:endParaRPr lang="en-US"/>
        </a:p>
      </dgm:t>
    </dgm:pt>
    <dgm:pt modelId="{B1A087DE-7735-4D2E-920B-12DE56D67D98}" type="pres">
      <dgm:prSet presAssocID="{8A55391E-3BC8-434F-AF97-233238EB9238}" presName="Name37" presStyleLbl="parChTrans1D4" presStyleIdx="3" presStyleCnt="9"/>
      <dgm:spPr/>
      <dgm:t>
        <a:bodyPr/>
        <a:lstStyle/>
        <a:p>
          <a:endParaRPr lang="en-US"/>
        </a:p>
      </dgm:t>
    </dgm:pt>
    <dgm:pt modelId="{069847BB-C3AC-46B6-9A7C-06CE3146DF84}" type="pres">
      <dgm:prSet presAssocID="{7F0DC161-CA25-4520-B3D0-EC12D2A32DA6}" presName="hierRoot2" presStyleCnt="0">
        <dgm:presLayoutVars>
          <dgm:hierBranch val="init"/>
        </dgm:presLayoutVars>
      </dgm:prSet>
      <dgm:spPr/>
    </dgm:pt>
    <dgm:pt modelId="{DD2DDF40-EAF2-46E9-82A6-E451D4785EF7}" type="pres">
      <dgm:prSet presAssocID="{7F0DC161-CA25-4520-B3D0-EC12D2A32DA6}" presName="rootComposite" presStyleCnt="0"/>
      <dgm:spPr/>
    </dgm:pt>
    <dgm:pt modelId="{52F41954-8958-476D-8B13-535A66349656}" type="pres">
      <dgm:prSet presAssocID="{7F0DC161-CA25-4520-B3D0-EC12D2A32DA6}" presName="rootText" presStyleLbl="node4" presStyleIdx="3" presStyleCnt="9" custScaleX="353623" custScaleY="310619" custLinFactNeighborX="17461" custLinFactNeighborY="-507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06C54E-8D01-4A08-84C1-5BF7F7BA3AB1}" type="pres">
      <dgm:prSet presAssocID="{7F0DC161-CA25-4520-B3D0-EC12D2A32DA6}" presName="rootConnector" presStyleLbl="node4" presStyleIdx="3" presStyleCnt="9"/>
      <dgm:spPr/>
      <dgm:t>
        <a:bodyPr/>
        <a:lstStyle/>
        <a:p>
          <a:endParaRPr lang="en-US"/>
        </a:p>
      </dgm:t>
    </dgm:pt>
    <dgm:pt modelId="{52AAB1DA-98AA-48C6-AF36-E2218CBAFC31}" type="pres">
      <dgm:prSet presAssocID="{7F0DC161-CA25-4520-B3D0-EC12D2A32DA6}" presName="hierChild4" presStyleCnt="0"/>
      <dgm:spPr/>
    </dgm:pt>
    <dgm:pt modelId="{25594C65-FBC0-4B9F-AF3B-14FD667DB78B}" type="pres">
      <dgm:prSet presAssocID="{7F0DC161-CA25-4520-B3D0-EC12D2A32DA6}" presName="hierChild5" presStyleCnt="0"/>
      <dgm:spPr/>
    </dgm:pt>
    <dgm:pt modelId="{8364864E-D5A8-41C8-AF0A-FAF4D4C24DF2}" type="pres">
      <dgm:prSet presAssocID="{5B6A7968-08C0-4BDC-8DFA-DA4AD07BF57C}" presName="Name37" presStyleLbl="parChTrans1D4" presStyleIdx="4" presStyleCnt="9"/>
      <dgm:spPr/>
      <dgm:t>
        <a:bodyPr/>
        <a:lstStyle/>
        <a:p>
          <a:endParaRPr lang="en-US"/>
        </a:p>
      </dgm:t>
    </dgm:pt>
    <dgm:pt modelId="{EFDEC101-EB78-4E15-B204-1D29843D5A69}" type="pres">
      <dgm:prSet presAssocID="{06F9BE51-53AA-442D-8469-D29015A50ED2}" presName="hierRoot2" presStyleCnt="0">
        <dgm:presLayoutVars>
          <dgm:hierBranch val="init"/>
        </dgm:presLayoutVars>
      </dgm:prSet>
      <dgm:spPr/>
    </dgm:pt>
    <dgm:pt modelId="{73135F9C-DC93-4CC0-A01E-8D8A2E013B48}" type="pres">
      <dgm:prSet presAssocID="{06F9BE51-53AA-442D-8469-D29015A50ED2}" presName="rootComposite" presStyleCnt="0"/>
      <dgm:spPr/>
    </dgm:pt>
    <dgm:pt modelId="{53478B04-B2D8-4834-9B95-EE9D85E6E6CD}" type="pres">
      <dgm:prSet presAssocID="{06F9BE51-53AA-442D-8469-D29015A50ED2}" presName="rootText" presStyleLbl="node4" presStyleIdx="4" presStyleCnt="9" custScaleX="351963" custScaleY="287802" custLinFactNeighborX="18625" custLinFactNeighborY="-434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00A4E2-8B04-4492-9F1E-F9AD7C32DFC9}" type="pres">
      <dgm:prSet presAssocID="{06F9BE51-53AA-442D-8469-D29015A50ED2}" presName="rootConnector" presStyleLbl="node4" presStyleIdx="4" presStyleCnt="9"/>
      <dgm:spPr/>
      <dgm:t>
        <a:bodyPr/>
        <a:lstStyle/>
        <a:p>
          <a:endParaRPr lang="en-US"/>
        </a:p>
      </dgm:t>
    </dgm:pt>
    <dgm:pt modelId="{986584F6-2C74-4DBA-8C08-B78303114CFB}" type="pres">
      <dgm:prSet presAssocID="{06F9BE51-53AA-442D-8469-D29015A50ED2}" presName="hierChild4" presStyleCnt="0"/>
      <dgm:spPr/>
    </dgm:pt>
    <dgm:pt modelId="{42354272-F9BB-4149-9C60-7A0C2E5E8CC8}" type="pres">
      <dgm:prSet presAssocID="{06F9BE51-53AA-442D-8469-D29015A50ED2}" presName="hierChild5" presStyleCnt="0"/>
      <dgm:spPr/>
    </dgm:pt>
    <dgm:pt modelId="{B0FD2EF0-5C98-4C63-A375-4C0DC2D7C8E7}" type="pres">
      <dgm:prSet presAssocID="{1A190559-8053-4B75-A96B-711B8CD9B8C4}" presName="Name37" presStyleLbl="parChTrans1D4" presStyleIdx="5" presStyleCnt="9"/>
      <dgm:spPr/>
      <dgm:t>
        <a:bodyPr/>
        <a:lstStyle/>
        <a:p>
          <a:endParaRPr lang="en-US"/>
        </a:p>
      </dgm:t>
    </dgm:pt>
    <dgm:pt modelId="{8451898C-98AF-4743-B26D-9FBAF6BB3386}" type="pres">
      <dgm:prSet presAssocID="{1A0D093D-50BF-40DA-BA3A-E0C1E2A17F7C}" presName="hierRoot2" presStyleCnt="0">
        <dgm:presLayoutVars>
          <dgm:hierBranch val="init"/>
        </dgm:presLayoutVars>
      </dgm:prSet>
      <dgm:spPr/>
    </dgm:pt>
    <dgm:pt modelId="{CCAC53B8-4DAB-4B30-B75B-69E5C0F60C67}" type="pres">
      <dgm:prSet presAssocID="{1A0D093D-50BF-40DA-BA3A-E0C1E2A17F7C}" presName="rootComposite" presStyleCnt="0"/>
      <dgm:spPr/>
    </dgm:pt>
    <dgm:pt modelId="{978B616F-AE54-4D56-B08E-55BBCF88A990}" type="pres">
      <dgm:prSet presAssocID="{1A0D093D-50BF-40DA-BA3A-E0C1E2A17F7C}" presName="rootText" presStyleLbl="node4" presStyleIdx="5" presStyleCnt="9" custScaleX="342321" custScaleY="264092" custLinFactNeighborX="18625" custLinFactNeighborY="-11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974CD3-E0B3-4862-88A4-D298859CD2B5}" type="pres">
      <dgm:prSet presAssocID="{1A0D093D-50BF-40DA-BA3A-E0C1E2A17F7C}" presName="rootConnector" presStyleLbl="node4" presStyleIdx="5" presStyleCnt="9"/>
      <dgm:spPr/>
      <dgm:t>
        <a:bodyPr/>
        <a:lstStyle/>
        <a:p>
          <a:endParaRPr lang="en-US"/>
        </a:p>
      </dgm:t>
    </dgm:pt>
    <dgm:pt modelId="{BACC9F6F-311B-45CC-8584-3A418D9E18C6}" type="pres">
      <dgm:prSet presAssocID="{1A0D093D-50BF-40DA-BA3A-E0C1E2A17F7C}" presName="hierChild4" presStyleCnt="0"/>
      <dgm:spPr/>
    </dgm:pt>
    <dgm:pt modelId="{BF5790DA-E842-4DB7-98E9-7226DFBD2CF3}" type="pres">
      <dgm:prSet presAssocID="{1A0D093D-50BF-40DA-BA3A-E0C1E2A17F7C}" presName="hierChild5" presStyleCnt="0"/>
      <dgm:spPr/>
    </dgm:pt>
    <dgm:pt modelId="{CE930432-EC6A-4F32-BB1B-9630D7FC715F}" type="pres">
      <dgm:prSet presAssocID="{1E5ECCE2-FEF0-403B-9F49-596DFFE9A5C4}" presName="hierChild5" presStyleCnt="0"/>
      <dgm:spPr/>
      <dgm:t>
        <a:bodyPr/>
        <a:lstStyle/>
        <a:p>
          <a:endParaRPr lang="en-US"/>
        </a:p>
      </dgm:t>
    </dgm:pt>
    <dgm:pt modelId="{F69D1254-6974-4106-9557-F9496EF89DAB}" type="pres">
      <dgm:prSet presAssocID="{185065FD-AD23-4221-BD5F-707D74F8ED5D}" presName="Name50" presStyleLbl="parChTrans1D3" presStyleIdx="24" presStyleCnt="38"/>
      <dgm:spPr/>
      <dgm:t>
        <a:bodyPr/>
        <a:lstStyle/>
        <a:p>
          <a:endParaRPr lang="en-US"/>
        </a:p>
      </dgm:t>
    </dgm:pt>
    <dgm:pt modelId="{1E6882CD-03F2-4660-91FB-D11580E25592}" type="pres">
      <dgm:prSet presAssocID="{19FA3C90-67D0-4009-A737-1DCF339641A6}" presName="hierRoot2" presStyleCnt="0">
        <dgm:presLayoutVars>
          <dgm:hierBranch val="init"/>
        </dgm:presLayoutVars>
      </dgm:prSet>
      <dgm:spPr/>
    </dgm:pt>
    <dgm:pt modelId="{E9E339AB-98F8-4AC6-82FD-B7398C901C90}" type="pres">
      <dgm:prSet presAssocID="{19FA3C90-67D0-4009-A737-1DCF339641A6}" presName="rootComposite" presStyleCnt="0"/>
      <dgm:spPr/>
    </dgm:pt>
    <dgm:pt modelId="{9FEA0CBC-C17F-46E1-90D5-702C660EE493}" type="pres">
      <dgm:prSet presAssocID="{19FA3C90-67D0-4009-A737-1DCF339641A6}" presName="rootText" presStyleLbl="node3" presStyleIdx="24" presStyleCnt="38" custScaleX="391158" custScaleY="294862" custLinFactY="752863" custLinFactNeighborX="45265" custLinFactNeighborY="8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0BF619-81E5-4EB0-AB68-8179781ED3FB}" type="pres">
      <dgm:prSet presAssocID="{19FA3C90-67D0-4009-A737-1DCF339641A6}" presName="rootConnector" presStyleLbl="node3" presStyleIdx="24" presStyleCnt="38"/>
      <dgm:spPr/>
      <dgm:t>
        <a:bodyPr/>
        <a:lstStyle/>
        <a:p>
          <a:endParaRPr lang="en-US"/>
        </a:p>
      </dgm:t>
    </dgm:pt>
    <dgm:pt modelId="{F5727B30-642C-4FD0-AB96-AAA3819148A8}" type="pres">
      <dgm:prSet presAssocID="{19FA3C90-67D0-4009-A737-1DCF339641A6}" presName="hierChild4" presStyleCnt="0"/>
      <dgm:spPr/>
    </dgm:pt>
    <dgm:pt modelId="{FDFE5D89-8355-4BA2-A150-0AF647D72E73}" type="pres">
      <dgm:prSet presAssocID="{19FA3C90-67D0-4009-A737-1DCF339641A6}" presName="hierChild5" presStyleCnt="0"/>
      <dgm:spPr/>
    </dgm:pt>
    <dgm:pt modelId="{0365C963-2A05-4827-9BE8-A5BA72243AF2}" type="pres">
      <dgm:prSet presAssocID="{4B90DC34-6E9D-4D4C-8552-0777D8B4B021}" presName="Name50" presStyleLbl="parChTrans1D3" presStyleIdx="25" presStyleCnt="38"/>
      <dgm:spPr/>
      <dgm:t>
        <a:bodyPr/>
        <a:lstStyle/>
        <a:p>
          <a:endParaRPr lang="en-US"/>
        </a:p>
      </dgm:t>
    </dgm:pt>
    <dgm:pt modelId="{D43BAA54-146F-4364-91C8-85EE00DE01E0}" type="pres">
      <dgm:prSet presAssocID="{DB229A5D-8520-4753-8ECC-EEC086C15AE5}" presName="hierRoot2" presStyleCnt="0">
        <dgm:presLayoutVars>
          <dgm:hierBranch val="init"/>
        </dgm:presLayoutVars>
      </dgm:prSet>
      <dgm:spPr/>
    </dgm:pt>
    <dgm:pt modelId="{05F0D12E-3AC5-4CC2-8575-D4D8E0AFA9BD}" type="pres">
      <dgm:prSet presAssocID="{DB229A5D-8520-4753-8ECC-EEC086C15AE5}" presName="rootComposite" presStyleCnt="0"/>
      <dgm:spPr/>
    </dgm:pt>
    <dgm:pt modelId="{FE8766D9-1C46-4D4D-ACB5-BB9F553C1440}" type="pres">
      <dgm:prSet presAssocID="{DB229A5D-8520-4753-8ECC-EEC086C15AE5}" presName="rootText" presStyleLbl="node3" presStyleIdx="25" presStyleCnt="38" custScaleX="383328" custScaleY="260047" custLinFactY="753585" custLinFactNeighborX="44729" custLinFactNeighborY="8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8FA821-5AA2-442F-BB3E-10103A0E0B4A}" type="pres">
      <dgm:prSet presAssocID="{DB229A5D-8520-4753-8ECC-EEC086C15AE5}" presName="rootConnector" presStyleLbl="node3" presStyleIdx="25" presStyleCnt="38"/>
      <dgm:spPr/>
      <dgm:t>
        <a:bodyPr/>
        <a:lstStyle/>
        <a:p>
          <a:endParaRPr lang="en-US"/>
        </a:p>
      </dgm:t>
    </dgm:pt>
    <dgm:pt modelId="{4A9034D4-B646-4AD2-AA87-F26369E35700}" type="pres">
      <dgm:prSet presAssocID="{DB229A5D-8520-4753-8ECC-EEC086C15AE5}" presName="hierChild4" presStyleCnt="0"/>
      <dgm:spPr/>
    </dgm:pt>
    <dgm:pt modelId="{EFBE7874-6768-4E55-8B43-23C22B4F1206}" type="pres">
      <dgm:prSet presAssocID="{DB229A5D-8520-4753-8ECC-EEC086C15AE5}" presName="hierChild5" presStyleCnt="0"/>
      <dgm:spPr/>
    </dgm:pt>
    <dgm:pt modelId="{F811C42F-6969-497B-B6A6-7BE64D21311F}" type="pres">
      <dgm:prSet presAssocID="{1C0E6A37-FC3A-4228-B71D-F7A9468C1710}" presName="Name50" presStyleLbl="parChTrans1D3" presStyleIdx="26" presStyleCnt="38"/>
      <dgm:spPr/>
      <dgm:t>
        <a:bodyPr/>
        <a:lstStyle/>
        <a:p>
          <a:endParaRPr lang="en-US"/>
        </a:p>
      </dgm:t>
    </dgm:pt>
    <dgm:pt modelId="{0D7109D8-58F3-4A07-8BBA-7DE37C5C9CC7}" type="pres">
      <dgm:prSet presAssocID="{7F8D9A40-8F0E-4A86-B3D0-97EAA0B37DD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37E2A47-96EF-4F15-8F6F-DD05290FFEB6}" type="pres">
      <dgm:prSet presAssocID="{7F8D9A40-8F0E-4A86-B3D0-97EAA0B37DD5}" presName="rootComposite" presStyleCnt="0"/>
      <dgm:spPr/>
      <dgm:t>
        <a:bodyPr/>
        <a:lstStyle/>
        <a:p>
          <a:endParaRPr lang="en-US"/>
        </a:p>
      </dgm:t>
    </dgm:pt>
    <dgm:pt modelId="{372BB250-25B9-4787-B859-2631A1FB2F3C}" type="pres">
      <dgm:prSet presAssocID="{7F8D9A40-8F0E-4A86-B3D0-97EAA0B37DD5}" presName="rootText" presStyleLbl="node3" presStyleIdx="26" presStyleCnt="38" custScaleX="391157" custScaleY="355013" custLinFactY="-300000" custLinFactNeighborX="45360" custLinFactNeighborY="-3555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289C87-55EB-446C-B72F-56B5A8C0B5CF}" type="pres">
      <dgm:prSet presAssocID="{7F8D9A40-8F0E-4A86-B3D0-97EAA0B37DD5}" presName="rootConnector" presStyleLbl="node3" presStyleIdx="26" presStyleCnt="38"/>
      <dgm:spPr/>
      <dgm:t>
        <a:bodyPr/>
        <a:lstStyle/>
        <a:p>
          <a:endParaRPr lang="en-US"/>
        </a:p>
      </dgm:t>
    </dgm:pt>
    <dgm:pt modelId="{E2727DCB-F7E1-4735-92EA-4B0467C0DEB8}" type="pres">
      <dgm:prSet presAssocID="{7F8D9A40-8F0E-4A86-B3D0-97EAA0B37DD5}" presName="hierChild4" presStyleCnt="0"/>
      <dgm:spPr/>
      <dgm:t>
        <a:bodyPr/>
        <a:lstStyle/>
        <a:p>
          <a:endParaRPr lang="en-US"/>
        </a:p>
      </dgm:t>
    </dgm:pt>
    <dgm:pt modelId="{0BD5A4D9-CB17-4E9E-BCDF-D16946E0C98B}" type="pres">
      <dgm:prSet presAssocID="{7F8D9A40-8F0E-4A86-B3D0-97EAA0B37DD5}" presName="hierChild5" presStyleCnt="0"/>
      <dgm:spPr/>
      <dgm:t>
        <a:bodyPr/>
        <a:lstStyle/>
        <a:p>
          <a:endParaRPr lang="en-US"/>
        </a:p>
      </dgm:t>
    </dgm:pt>
    <dgm:pt modelId="{1FE2C7CF-1C47-43E2-A452-CAA4A4AB53CC}" type="pres">
      <dgm:prSet presAssocID="{D6CCA1D0-FC95-4749-9BBA-40FBC15BF68D}" presName="Name50" presStyleLbl="parChTrans1D3" presStyleIdx="27" presStyleCnt="38"/>
      <dgm:spPr/>
      <dgm:t>
        <a:bodyPr/>
        <a:lstStyle/>
        <a:p>
          <a:endParaRPr lang="en-US"/>
        </a:p>
      </dgm:t>
    </dgm:pt>
    <dgm:pt modelId="{DBD0EE8A-911D-4967-B0CE-BBFA24551AC5}" type="pres">
      <dgm:prSet presAssocID="{9F1DB178-C566-4EF2-A526-8716AB2C1E8F}" presName="hierRoot2" presStyleCnt="0">
        <dgm:presLayoutVars>
          <dgm:hierBranch val="init"/>
        </dgm:presLayoutVars>
      </dgm:prSet>
      <dgm:spPr/>
    </dgm:pt>
    <dgm:pt modelId="{0D7A7F61-3CC4-4743-BD9D-FB4BCC89A1DE}" type="pres">
      <dgm:prSet presAssocID="{9F1DB178-C566-4EF2-A526-8716AB2C1E8F}" presName="rootComposite" presStyleCnt="0"/>
      <dgm:spPr/>
    </dgm:pt>
    <dgm:pt modelId="{93ACCDBD-E8F6-4EF6-BDCC-AD751E093CC8}" type="pres">
      <dgm:prSet presAssocID="{9F1DB178-C566-4EF2-A526-8716AB2C1E8F}" presName="rootText" presStyleLbl="node3" presStyleIdx="27" presStyleCnt="38" custScaleX="423921" custScaleY="381462" custLinFactY="-300000" custLinFactNeighborX="45405" custLinFactNeighborY="-3307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A192CD-C6CB-4C68-88CC-7F76CFA79C96}" type="pres">
      <dgm:prSet presAssocID="{9F1DB178-C566-4EF2-A526-8716AB2C1E8F}" presName="rootConnector" presStyleLbl="node3" presStyleIdx="27" presStyleCnt="38"/>
      <dgm:spPr/>
      <dgm:t>
        <a:bodyPr/>
        <a:lstStyle/>
        <a:p>
          <a:endParaRPr lang="en-US"/>
        </a:p>
      </dgm:t>
    </dgm:pt>
    <dgm:pt modelId="{50B25517-8D14-4847-8092-0E26B7EC4239}" type="pres">
      <dgm:prSet presAssocID="{9F1DB178-C566-4EF2-A526-8716AB2C1E8F}" presName="hierChild4" presStyleCnt="0"/>
      <dgm:spPr/>
    </dgm:pt>
    <dgm:pt modelId="{851485EE-997C-43CE-B327-96067C577F3C}" type="pres">
      <dgm:prSet presAssocID="{D6E1122E-57D5-4BDB-94C4-6BD5E22CE66F}" presName="Name37" presStyleLbl="parChTrans1D4" presStyleIdx="6" presStyleCnt="9"/>
      <dgm:spPr/>
      <dgm:t>
        <a:bodyPr/>
        <a:lstStyle/>
        <a:p>
          <a:endParaRPr lang="en-US"/>
        </a:p>
      </dgm:t>
    </dgm:pt>
    <dgm:pt modelId="{907D8619-F502-4E8A-B323-CAEADCE95810}" type="pres">
      <dgm:prSet presAssocID="{53ACAB71-C563-4C85-90EE-7855F6BEF96B}" presName="hierRoot2" presStyleCnt="0">
        <dgm:presLayoutVars>
          <dgm:hierBranch val="init"/>
        </dgm:presLayoutVars>
      </dgm:prSet>
      <dgm:spPr/>
    </dgm:pt>
    <dgm:pt modelId="{CE6527D0-A37C-4CB0-BC8C-5F84385FF16B}" type="pres">
      <dgm:prSet presAssocID="{53ACAB71-C563-4C85-90EE-7855F6BEF96B}" presName="rootComposite" presStyleCnt="0"/>
      <dgm:spPr/>
    </dgm:pt>
    <dgm:pt modelId="{0853B7B9-FE9B-4B95-911E-3A7F90DB0BE6}" type="pres">
      <dgm:prSet presAssocID="{53ACAB71-C563-4C85-90EE-7855F6BEF96B}" presName="rootText" presStyleLbl="node4" presStyleIdx="6" presStyleCnt="9" custScaleX="348595" custScaleY="337652" custLinFactY="-300000" custLinFactNeighborX="30032" custLinFactNeighborY="-3312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D0CDFF-615E-4E14-937F-563A894AD705}" type="pres">
      <dgm:prSet presAssocID="{53ACAB71-C563-4C85-90EE-7855F6BEF96B}" presName="rootConnector" presStyleLbl="node4" presStyleIdx="6" presStyleCnt="9"/>
      <dgm:spPr/>
      <dgm:t>
        <a:bodyPr/>
        <a:lstStyle/>
        <a:p>
          <a:endParaRPr lang="en-US"/>
        </a:p>
      </dgm:t>
    </dgm:pt>
    <dgm:pt modelId="{B4002490-D63C-4745-8501-32F9A8FA5D4A}" type="pres">
      <dgm:prSet presAssocID="{53ACAB71-C563-4C85-90EE-7855F6BEF96B}" presName="hierChild4" presStyleCnt="0"/>
      <dgm:spPr/>
    </dgm:pt>
    <dgm:pt modelId="{2AAEACA9-7DE4-4FB3-A9A8-F606720395F1}" type="pres">
      <dgm:prSet presAssocID="{53ACAB71-C563-4C85-90EE-7855F6BEF96B}" presName="hierChild5" presStyleCnt="0"/>
      <dgm:spPr/>
    </dgm:pt>
    <dgm:pt modelId="{968B2B4A-BCB2-4DA8-9D09-FD1C3F5E027E}" type="pres">
      <dgm:prSet presAssocID="{E3D7461A-9AE5-4CCD-AFC4-29526D8C5F31}" presName="Name37" presStyleLbl="parChTrans1D4" presStyleIdx="7" presStyleCnt="9"/>
      <dgm:spPr/>
      <dgm:t>
        <a:bodyPr/>
        <a:lstStyle/>
        <a:p>
          <a:endParaRPr lang="en-US"/>
        </a:p>
      </dgm:t>
    </dgm:pt>
    <dgm:pt modelId="{ED2CCB08-EEB8-4379-8894-A8BCDD58A7AA}" type="pres">
      <dgm:prSet presAssocID="{F746177A-FE6C-42EA-888E-41C0398DE689}" presName="hierRoot2" presStyleCnt="0">
        <dgm:presLayoutVars>
          <dgm:hierBranch val="init"/>
        </dgm:presLayoutVars>
      </dgm:prSet>
      <dgm:spPr/>
    </dgm:pt>
    <dgm:pt modelId="{C6487518-FB1A-4E1E-A8FA-89EA496634C3}" type="pres">
      <dgm:prSet presAssocID="{F746177A-FE6C-42EA-888E-41C0398DE689}" presName="rootComposite" presStyleCnt="0"/>
      <dgm:spPr/>
    </dgm:pt>
    <dgm:pt modelId="{BD30F4F0-38E1-46DC-A52C-98CBA108D484}" type="pres">
      <dgm:prSet presAssocID="{F746177A-FE6C-42EA-888E-41C0398DE689}" presName="rootText" presStyleLbl="node4" presStyleIdx="7" presStyleCnt="9" custScaleX="348593" custScaleY="326228" custLinFactY="-300000" custLinFactNeighborX="30032" custLinFactNeighborY="-3485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9DFAD0-B338-4F5C-8FC1-29C1FF8523F5}" type="pres">
      <dgm:prSet presAssocID="{F746177A-FE6C-42EA-888E-41C0398DE689}" presName="rootConnector" presStyleLbl="node4" presStyleIdx="7" presStyleCnt="9"/>
      <dgm:spPr/>
      <dgm:t>
        <a:bodyPr/>
        <a:lstStyle/>
        <a:p>
          <a:endParaRPr lang="en-US"/>
        </a:p>
      </dgm:t>
    </dgm:pt>
    <dgm:pt modelId="{2A46E0B1-F428-4EF6-8FFF-ADB753EE3D2C}" type="pres">
      <dgm:prSet presAssocID="{F746177A-FE6C-42EA-888E-41C0398DE689}" presName="hierChild4" presStyleCnt="0"/>
      <dgm:spPr/>
    </dgm:pt>
    <dgm:pt modelId="{597A9558-940C-45DB-BAA1-B7408F6EC848}" type="pres">
      <dgm:prSet presAssocID="{F746177A-FE6C-42EA-888E-41C0398DE689}" presName="hierChild5" presStyleCnt="0"/>
      <dgm:spPr/>
    </dgm:pt>
    <dgm:pt modelId="{36C950D7-C45E-40B9-B388-B92294C36543}" type="pres">
      <dgm:prSet presAssocID="{9F1DB178-C566-4EF2-A526-8716AB2C1E8F}" presName="hierChild5" presStyleCnt="0"/>
      <dgm:spPr/>
    </dgm:pt>
    <dgm:pt modelId="{02289AE1-455A-4648-B134-7977B764E8D4}" type="pres">
      <dgm:prSet presAssocID="{06AA15C8-42DA-4BF1-BE8D-3C4BDE1B06E8}" presName="hierChild5" presStyleCnt="0"/>
      <dgm:spPr/>
      <dgm:t>
        <a:bodyPr/>
        <a:lstStyle/>
        <a:p>
          <a:endParaRPr lang="en-US"/>
        </a:p>
      </dgm:t>
    </dgm:pt>
    <dgm:pt modelId="{F5BCF78A-B83E-4FFC-B598-59E1717EE344}" type="pres">
      <dgm:prSet presAssocID="{D848C3BD-D001-4071-9EA9-485B6F9BD3D5}" presName="Name37" presStyleLbl="parChTrans1D2" presStyleIdx="4" presStyleCnt="8" custSzX="1559648" custSzY="130443"/>
      <dgm:spPr/>
      <dgm:t>
        <a:bodyPr/>
        <a:lstStyle/>
        <a:p>
          <a:endParaRPr lang="en-US"/>
        </a:p>
      </dgm:t>
    </dgm:pt>
    <dgm:pt modelId="{2493EC0C-35D1-438E-A97A-B19CB7F31525}" type="pres">
      <dgm:prSet presAssocID="{43E29A6E-1135-42DC-BFB5-96DC132A7FE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ED44690-9FC9-4F20-A8F9-F022B457C82D}" type="pres">
      <dgm:prSet presAssocID="{43E29A6E-1135-42DC-BFB5-96DC132A7FE2}" presName="rootComposite" presStyleCnt="0"/>
      <dgm:spPr/>
      <dgm:t>
        <a:bodyPr/>
        <a:lstStyle/>
        <a:p>
          <a:endParaRPr lang="en-US"/>
        </a:p>
      </dgm:t>
    </dgm:pt>
    <dgm:pt modelId="{96758E33-2DE2-41C9-840D-E140F8D2F2F2}" type="pres">
      <dgm:prSet presAssocID="{43E29A6E-1135-42DC-BFB5-96DC132A7FE2}" presName="rootText" presStyleLbl="node2" presStyleIdx="4" presStyleCnt="7" custScaleX="391157" custScaleY="355013" custLinFactNeighborX="93764" custLinFactNeighborY="-461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9A9D6A-37F2-49F4-B50E-375963DD8AE5}" type="pres">
      <dgm:prSet presAssocID="{43E29A6E-1135-42DC-BFB5-96DC132A7FE2}" presName="rootConnector" presStyleLbl="node2" presStyleIdx="4" presStyleCnt="7"/>
      <dgm:spPr/>
      <dgm:t>
        <a:bodyPr/>
        <a:lstStyle/>
        <a:p>
          <a:endParaRPr lang="en-US"/>
        </a:p>
      </dgm:t>
    </dgm:pt>
    <dgm:pt modelId="{5FDD593A-ECA1-41D5-866A-387169922792}" type="pres">
      <dgm:prSet presAssocID="{43E29A6E-1135-42DC-BFB5-96DC132A7FE2}" presName="hierChild4" presStyleCnt="0"/>
      <dgm:spPr/>
      <dgm:t>
        <a:bodyPr/>
        <a:lstStyle/>
        <a:p>
          <a:endParaRPr lang="en-US"/>
        </a:p>
      </dgm:t>
    </dgm:pt>
    <dgm:pt modelId="{DE77E21C-1EC8-4010-819F-79ADFF8696B8}" type="pres">
      <dgm:prSet presAssocID="{FE3C980A-BC4E-4511-B29D-E6C5538271E4}" presName="Name37" presStyleLbl="parChTrans1D3" presStyleIdx="28" presStyleCnt="38" custSzX="142875" custSzY="381066"/>
      <dgm:spPr/>
      <dgm:t>
        <a:bodyPr/>
        <a:lstStyle/>
        <a:p>
          <a:endParaRPr lang="en-US"/>
        </a:p>
      </dgm:t>
    </dgm:pt>
    <dgm:pt modelId="{460EB504-6C25-43C6-B330-EE9BD6D5E0CB}" type="pres">
      <dgm:prSet presAssocID="{C8732599-CA30-4197-99E6-30C80EAA9DE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844FEAC-7B52-4C6C-B0E1-E21EAF2AD9D6}" type="pres">
      <dgm:prSet presAssocID="{C8732599-CA30-4197-99E6-30C80EAA9DE2}" presName="rootComposite" presStyleCnt="0"/>
      <dgm:spPr/>
      <dgm:t>
        <a:bodyPr/>
        <a:lstStyle/>
        <a:p>
          <a:endParaRPr lang="en-US"/>
        </a:p>
      </dgm:t>
    </dgm:pt>
    <dgm:pt modelId="{FDFA4F9C-095A-4EF8-B1FE-AA28A935FE3D}" type="pres">
      <dgm:prSet presAssocID="{C8732599-CA30-4197-99E6-30C80EAA9DE2}" presName="rootText" presStyleLbl="node3" presStyleIdx="28" presStyleCnt="38" custScaleX="391157" custScaleY="322739" custLinFactNeighborX="93764" custLinFactNeighborY="-461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B5AE42-5E7C-4E1D-805D-86E770B350C0}" type="pres">
      <dgm:prSet presAssocID="{C8732599-CA30-4197-99E6-30C80EAA9DE2}" presName="rootConnector" presStyleLbl="node3" presStyleIdx="28" presStyleCnt="38"/>
      <dgm:spPr/>
      <dgm:t>
        <a:bodyPr/>
        <a:lstStyle/>
        <a:p>
          <a:endParaRPr lang="en-US"/>
        </a:p>
      </dgm:t>
    </dgm:pt>
    <dgm:pt modelId="{09F126EE-5B34-466D-A084-6D8A596DF389}" type="pres">
      <dgm:prSet presAssocID="{C8732599-CA30-4197-99E6-30C80EAA9DE2}" presName="hierChild4" presStyleCnt="0"/>
      <dgm:spPr/>
      <dgm:t>
        <a:bodyPr/>
        <a:lstStyle/>
        <a:p>
          <a:endParaRPr lang="en-US"/>
        </a:p>
      </dgm:t>
    </dgm:pt>
    <dgm:pt modelId="{F63B3670-F058-4635-9665-AA2BB9A53C75}" type="pres">
      <dgm:prSet presAssocID="{C8732599-CA30-4197-99E6-30C80EAA9DE2}" presName="hierChild5" presStyleCnt="0"/>
      <dgm:spPr/>
      <dgm:t>
        <a:bodyPr/>
        <a:lstStyle/>
        <a:p>
          <a:endParaRPr lang="en-US"/>
        </a:p>
      </dgm:t>
    </dgm:pt>
    <dgm:pt modelId="{46EF8583-384B-4C82-988A-17326E28EBBB}" type="pres">
      <dgm:prSet presAssocID="{9666C01C-B941-44A8-9827-B47AD6913FD1}" presName="Name37" presStyleLbl="parChTrans1D3" presStyleIdx="29" presStyleCnt="38" custSzX="142875" custSzY="1047033"/>
      <dgm:spPr/>
      <dgm:t>
        <a:bodyPr/>
        <a:lstStyle/>
        <a:p>
          <a:endParaRPr lang="en-US"/>
        </a:p>
      </dgm:t>
    </dgm:pt>
    <dgm:pt modelId="{F18BFE53-5DB7-4E05-B008-211015CA4707}" type="pres">
      <dgm:prSet presAssocID="{89059E10-3B41-440B-BA22-D22C39CE1D3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0EA8656-DA95-4B97-8A4E-D2600255B1A0}" type="pres">
      <dgm:prSet presAssocID="{89059E10-3B41-440B-BA22-D22C39CE1D38}" presName="rootComposite" presStyleCnt="0"/>
      <dgm:spPr/>
      <dgm:t>
        <a:bodyPr/>
        <a:lstStyle/>
        <a:p>
          <a:endParaRPr lang="en-US"/>
        </a:p>
      </dgm:t>
    </dgm:pt>
    <dgm:pt modelId="{09D12628-FD4F-490C-94EC-F99AC6778C76}" type="pres">
      <dgm:prSet presAssocID="{89059E10-3B41-440B-BA22-D22C39CE1D38}" presName="rootText" presStyleLbl="node3" presStyleIdx="29" presStyleCnt="38" custScaleX="391157" custScaleY="322739" custLinFactNeighborX="93764" custLinFactNeighborY="-461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01B555-6216-49EB-ADA7-E8134A76339C}" type="pres">
      <dgm:prSet presAssocID="{89059E10-3B41-440B-BA22-D22C39CE1D38}" presName="rootConnector" presStyleLbl="node3" presStyleIdx="29" presStyleCnt="38"/>
      <dgm:spPr/>
      <dgm:t>
        <a:bodyPr/>
        <a:lstStyle/>
        <a:p>
          <a:endParaRPr lang="en-US"/>
        </a:p>
      </dgm:t>
    </dgm:pt>
    <dgm:pt modelId="{09104E0A-5FCD-4280-98D5-B3AF93DF1B33}" type="pres">
      <dgm:prSet presAssocID="{89059E10-3B41-440B-BA22-D22C39CE1D38}" presName="hierChild4" presStyleCnt="0"/>
      <dgm:spPr/>
      <dgm:t>
        <a:bodyPr/>
        <a:lstStyle/>
        <a:p>
          <a:endParaRPr lang="en-US"/>
        </a:p>
      </dgm:t>
    </dgm:pt>
    <dgm:pt modelId="{CE24678F-7BB8-4A71-BB94-C42B3F91799D}" type="pres">
      <dgm:prSet presAssocID="{89059E10-3B41-440B-BA22-D22C39CE1D38}" presName="hierChild5" presStyleCnt="0"/>
      <dgm:spPr/>
      <dgm:t>
        <a:bodyPr/>
        <a:lstStyle/>
        <a:p>
          <a:endParaRPr lang="en-US"/>
        </a:p>
      </dgm:t>
    </dgm:pt>
    <dgm:pt modelId="{3D1C523B-5E2B-4D20-B1E6-F46E839DA364}" type="pres">
      <dgm:prSet presAssocID="{41B64776-C707-4BC2-BF47-1A42063EBDBB}" presName="Name37" presStyleLbl="parChTrans1D3" presStyleIdx="30" presStyleCnt="38" custSzX="142875" custSzY="1713001"/>
      <dgm:spPr/>
      <dgm:t>
        <a:bodyPr/>
        <a:lstStyle/>
        <a:p>
          <a:endParaRPr lang="en-US"/>
        </a:p>
      </dgm:t>
    </dgm:pt>
    <dgm:pt modelId="{3DC54F34-6D1C-4E17-B0EE-6D243A6ECB7D}" type="pres">
      <dgm:prSet presAssocID="{08FBA4D4-47D1-4625-A44D-258380E9D85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8B18EE3-FE37-47E2-86D9-0378963D3DB4}" type="pres">
      <dgm:prSet presAssocID="{08FBA4D4-47D1-4625-A44D-258380E9D85E}" presName="rootComposite" presStyleCnt="0"/>
      <dgm:spPr/>
      <dgm:t>
        <a:bodyPr/>
        <a:lstStyle/>
        <a:p>
          <a:endParaRPr lang="en-US"/>
        </a:p>
      </dgm:t>
    </dgm:pt>
    <dgm:pt modelId="{300D8EAF-5898-46B9-B722-CA28A62767E3}" type="pres">
      <dgm:prSet presAssocID="{08FBA4D4-47D1-4625-A44D-258380E9D85E}" presName="rootText" presStyleLbl="node3" presStyleIdx="30" presStyleCnt="38" custScaleX="391157" custScaleY="322739" custLinFactNeighborX="93764" custLinFactNeighborY="-461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45A7F4-CA43-4055-9266-9E63DA3322ED}" type="pres">
      <dgm:prSet presAssocID="{08FBA4D4-47D1-4625-A44D-258380E9D85E}" presName="rootConnector" presStyleLbl="node3" presStyleIdx="30" presStyleCnt="38"/>
      <dgm:spPr/>
      <dgm:t>
        <a:bodyPr/>
        <a:lstStyle/>
        <a:p>
          <a:endParaRPr lang="en-US"/>
        </a:p>
      </dgm:t>
    </dgm:pt>
    <dgm:pt modelId="{7E96FBA2-2F69-4B75-9139-B5C0EC287733}" type="pres">
      <dgm:prSet presAssocID="{08FBA4D4-47D1-4625-A44D-258380E9D85E}" presName="hierChild4" presStyleCnt="0"/>
      <dgm:spPr/>
      <dgm:t>
        <a:bodyPr/>
        <a:lstStyle/>
        <a:p>
          <a:endParaRPr lang="en-US"/>
        </a:p>
      </dgm:t>
    </dgm:pt>
    <dgm:pt modelId="{93F3A7B7-4C24-4F48-87F8-5B7ED10A01A0}" type="pres">
      <dgm:prSet presAssocID="{08FBA4D4-47D1-4625-A44D-258380E9D85E}" presName="hierChild5" presStyleCnt="0"/>
      <dgm:spPr/>
      <dgm:t>
        <a:bodyPr/>
        <a:lstStyle/>
        <a:p>
          <a:endParaRPr lang="en-US"/>
        </a:p>
      </dgm:t>
    </dgm:pt>
    <dgm:pt modelId="{E527521A-B3A9-4BD2-962B-F7CD294A53F3}" type="pres">
      <dgm:prSet presAssocID="{43E29A6E-1135-42DC-BFB5-96DC132A7FE2}" presName="hierChild5" presStyleCnt="0"/>
      <dgm:spPr/>
      <dgm:t>
        <a:bodyPr/>
        <a:lstStyle/>
        <a:p>
          <a:endParaRPr lang="en-US"/>
        </a:p>
      </dgm:t>
    </dgm:pt>
    <dgm:pt modelId="{E126BFD7-21AC-49DF-A5F4-4FF12F1619A6}" type="pres">
      <dgm:prSet presAssocID="{270DFF6F-EEF5-4795-944C-95FB0F9EA75F}" presName="Name37" presStyleLbl="parChTrans1D2" presStyleIdx="5" presStyleCnt="8" custSzX="2589878" custSzY="130443"/>
      <dgm:spPr/>
      <dgm:t>
        <a:bodyPr/>
        <a:lstStyle/>
        <a:p>
          <a:endParaRPr lang="en-US"/>
        </a:p>
      </dgm:t>
    </dgm:pt>
    <dgm:pt modelId="{2EFE833E-25F3-4038-AD0A-4C7FA0DE5522}" type="pres">
      <dgm:prSet presAssocID="{59077401-BF30-4F74-B364-EAEA2265F6FC}" presName="hierRoot2" presStyleCnt="0">
        <dgm:presLayoutVars>
          <dgm:hierBranch val="r"/>
        </dgm:presLayoutVars>
      </dgm:prSet>
      <dgm:spPr/>
      <dgm:t>
        <a:bodyPr/>
        <a:lstStyle/>
        <a:p>
          <a:endParaRPr lang="en-US"/>
        </a:p>
      </dgm:t>
    </dgm:pt>
    <dgm:pt modelId="{29EFA4B2-A75A-4899-8895-4415E141CA2B}" type="pres">
      <dgm:prSet presAssocID="{59077401-BF30-4F74-B364-EAEA2265F6FC}" presName="rootComposite" presStyleCnt="0"/>
      <dgm:spPr/>
      <dgm:t>
        <a:bodyPr/>
        <a:lstStyle/>
        <a:p>
          <a:endParaRPr lang="en-US"/>
        </a:p>
      </dgm:t>
    </dgm:pt>
    <dgm:pt modelId="{AF66CD5C-E134-443B-A0F1-EE85698F71E0}" type="pres">
      <dgm:prSet presAssocID="{59077401-BF30-4F74-B364-EAEA2265F6FC}" presName="rootText" presStyleLbl="node2" presStyleIdx="5" presStyleCnt="7" custScaleX="391157" custScaleY="355013" custLinFactX="49594" custLinFactNeighborX="100000" custLinFactNeighborY="-461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5334F3-CBEF-4F9D-B406-7EC8DFD261DF}" type="pres">
      <dgm:prSet presAssocID="{59077401-BF30-4F74-B364-EAEA2265F6FC}" presName="rootConnector" presStyleLbl="node2" presStyleIdx="5" presStyleCnt="7"/>
      <dgm:spPr/>
      <dgm:t>
        <a:bodyPr/>
        <a:lstStyle/>
        <a:p>
          <a:endParaRPr lang="en-US"/>
        </a:p>
      </dgm:t>
    </dgm:pt>
    <dgm:pt modelId="{2AA9751F-A835-4DB8-8CC0-B7D61835CA87}" type="pres">
      <dgm:prSet presAssocID="{59077401-BF30-4F74-B364-EAEA2265F6FC}" presName="hierChild4" presStyleCnt="0"/>
      <dgm:spPr/>
      <dgm:t>
        <a:bodyPr/>
        <a:lstStyle/>
        <a:p>
          <a:endParaRPr lang="en-US"/>
        </a:p>
      </dgm:t>
    </dgm:pt>
    <dgm:pt modelId="{474E684D-EFCC-4161-AC5B-4FE6D4A3A360}" type="pres">
      <dgm:prSet presAssocID="{36FD59F2-72E3-4B8B-B258-9BFE2443BE7B}" presName="Name50" presStyleLbl="parChTrans1D3" presStyleIdx="31" presStyleCnt="38"/>
      <dgm:spPr/>
      <dgm:t>
        <a:bodyPr/>
        <a:lstStyle/>
        <a:p>
          <a:endParaRPr lang="en-US"/>
        </a:p>
      </dgm:t>
    </dgm:pt>
    <dgm:pt modelId="{151C316B-68A3-4CE5-ACBF-B9D34209F066}" type="pres">
      <dgm:prSet presAssocID="{2605D6C0-4E0D-497D-B550-7677A7CC8B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5C900E1-4070-423B-8A96-81156216AB6C}" type="pres">
      <dgm:prSet presAssocID="{2605D6C0-4E0D-497D-B550-7677A7CC8B63}" presName="rootComposite" presStyleCnt="0"/>
      <dgm:spPr/>
      <dgm:t>
        <a:bodyPr/>
        <a:lstStyle/>
        <a:p>
          <a:endParaRPr lang="en-US"/>
        </a:p>
      </dgm:t>
    </dgm:pt>
    <dgm:pt modelId="{7584A4FA-B486-4582-87FC-87714C902071}" type="pres">
      <dgm:prSet presAssocID="{2605D6C0-4E0D-497D-B550-7677A7CC8B63}" presName="rootText" presStyleLbl="node3" presStyleIdx="31" presStyleCnt="38" custScaleX="391157" custScaleY="322739" custLinFactX="42641" custLinFactNeighborX="100000" custLinFactNeighborY="-380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0611A9-CA42-4F07-AC02-7C6C8B0D49D3}" type="pres">
      <dgm:prSet presAssocID="{2605D6C0-4E0D-497D-B550-7677A7CC8B63}" presName="rootConnector" presStyleLbl="node3" presStyleIdx="31" presStyleCnt="38"/>
      <dgm:spPr/>
      <dgm:t>
        <a:bodyPr/>
        <a:lstStyle/>
        <a:p>
          <a:endParaRPr lang="en-US"/>
        </a:p>
      </dgm:t>
    </dgm:pt>
    <dgm:pt modelId="{07F010C8-0F3C-4E62-8B42-2CBC4050D148}" type="pres">
      <dgm:prSet presAssocID="{2605D6C0-4E0D-497D-B550-7677A7CC8B63}" presName="hierChild4" presStyleCnt="0"/>
      <dgm:spPr/>
      <dgm:t>
        <a:bodyPr/>
        <a:lstStyle/>
        <a:p>
          <a:endParaRPr lang="en-US"/>
        </a:p>
      </dgm:t>
    </dgm:pt>
    <dgm:pt modelId="{B6BBB72B-6A2C-46A5-B91C-EA49AD0CC965}" type="pres">
      <dgm:prSet presAssocID="{4B7679BE-7A0F-452F-901E-A6764029B294}" presName="Name37" presStyleLbl="parChTrans1D4" presStyleIdx="8" presStyleCnt="9"/>
      <dgm:spPr/>
      <dgm:t>
        <a:bodyPr/>
        <a:lstStyle/>
        <a:p>
          <a:endParaRPr lang="en-US"/>
        </a:p>
      </dgm:t>
    </dgm:pt>
    <dgm:pt modelId="{AA9289C3-C059-4E47-AEF0-3B3CFF03BB42}" type="pres">
      <dgm:prSet presAssocID="{8D826B5A-1774-4C21-B66B-FC6631F724C8}" presName="hierRoot2" presStyleCnt="0">
        <dgm:presLayoutVars>
          <dgm:hierBranch val="init"/>
        </dgm:presLayoutVars>
      </dgm:prSet>
      <dgm:spPr/>
    </dgm:pt>
    <dgm:pt modelId="{FB26B10C-0151-4B39-BE09-D9A2045CE514}" type="pres">
      <dgm:prSet presAssocID="{8D826B5A-1774-4C21-B66B-FC6631F724C8}" presName="rootComposite" presStyleCnt="0"/>
      <dgm:spPr/>
    </dgm:pt>
    <dgm:pt modelId="{0FEF729A-065C-4B1B-A8B6-481F169A3F46}" type="pres">
      <dgm:prSet presAssocID="{8D826B5A-1774-4C21-B66B-FC6631F724C8}" presName="rootText" presStyleLbl="node4" presStyleIdx="8" presStyleCnt="9" custScaleX="376237" custScaleY="276646" custLinFactX="5533" custLinFactNeighborX="100000" custLinFactNeighborY="-385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60AF9-8844-4FFB-A7CC-55065D5899DB}" type="pres">
      <dgm:prSet presAssocID="{8D826B5A-1774-4C21-B66B-FC6631F724C8}" presName="rootConnector" presStyleLbl="node4" presStyleIdx="8" presStyleCnt="9"/>
      <dgm:spPr/>
      <dgm:t>
        <a:bodyPr/>
        <a:lstStyle/>
        <a:p>
          <a:endParaRPr lang="en-US"/>
        </a:p>
      </dgm:t>
    </dgm:pt>
    <dgm:pt modelId="{25FDC4BF-B498-46AA-81FE-CE778ECD0899}" type="pres">
      <dgm:prSet presAssocID="{8D826B5A-1774-4C21-B66B-FC6631F724C8}" presName="hierChild4" presStyleCnt="0"/>
      <dgm:spPr/>
    </dgm:pt>
    <dgm:pt modelId="{EE2F720B-B249-41D3-8BB0-1D918A56FF3D}" type="pres">
      <dgm:prSet presAssocID="{8D826B5A-1774-4C21-B66B-FC6631F724C8}" presName="hierChild5" presStyleCnt="0"/>
      <dgm:spPr/>
    </dgm:pt>
    <dgm:pt modelId="{A497EF39-A265-4613-ABFC-24442E1E861B}" type="pres">
      <dgm:prSet presAssocID="{2605D6C0-4E0D-497D-B550-7677A7CC8B63}" presName="hierChild5" presStyleCnt="0"/>
      <dgm:spPr/>
      <dgm:t>
        <a:bodyPr/>
        <a:lstStyle/>
        <a:p>
          <a:endParaRPr lang="en-US"/>
        </a:p>
      </dgm:t>
    </dgm:pt>
    <dgm:pt modelId="{9D169D79-65B2-44E9-9683-7734AB5EF87A}" type="pres">
      <dgm:prSet presAssocID="{3F748800-0B89-4066-92CA-690184649EE6}" presName="Name50" presStyleLbl="parChTrans1D3" presStyleIdx="32" presStyleCnt="38"/>
      <dgm:spPr/>
      <dgm:t>
        <a:bodyPr/>
        <a:lstStyle/>
        <a:p>
          <a:endParaRPr lang="en-US"/>
        </a:p>
      </dgm:t>
    </dgm:pt>
    <dgm:pt modelId="{E7623F95-218F-4B04-8BB6-8BBC770905D7}" type="pres">
      <dgm:prSet presAssocID="{F1F76A51-EA17-499F-A42B-9B014F7E79DE}" presName="hierRoot2" presStyleCnt="0">
        <dgm:presLayoutVars>
          <dgm:hierBranch val="r"/>
        </dgm:presLayoutVars>
      </dgm:prSet>
      <dgm:spPr/>
    </dgm:pt>
    <dgm:pt modelId="{89DF1921-CB3E-432F-A275-F736CF91791D}" type="pres">
      <dgm:prSet presAssocID="{F1F76A51-EA17-499F-A42B-9B014F7E79DE}" presName="rootComposite" presStyleCnt="0"/>
      <dgm:spPr/>
    </dgm:pt>
    <dgm:pt modelId="{B5C12236-43FD-4FE9-AEE5-4110B70F24E7}" type="pres">
      <dgm:prSet presAssocID="{F1F76A51-EA17-499F-A42B-9B014F7E79DE}" presName="rootText" presStyleLbl="node3" presStyleIdx="32" presStyleCnt="38" custScaleX="374932" custScaleY="351094" custLinFactX="56271" custLinFactY="336694" custLinFactNeighborX="100000" custLinFactNeighborY="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95D033-E67C-45CF-A716-28341CB7ECD5}" type="pres">
      <dgm:prSet presAssocID="{F1F76A51-EA17-499F-A42B-9B014F7E79DE}" presName="rootConnector" presStyleLbl="node3" presStyleIdx="32" presStyleCnt="38"/>
      <dgm:spPr/>
      <dgm:t>
        <a:bodyPr/>
        <a:lstStyle/>
        <a:p>
          <a:endParaRPr lang="en-US"/>
        </a:p>
      </dgm:t>
    </dgm:pt>
    <dgm:pt modelId="{94879EF6-BC11-42C6-80B7-2D67878AB8B6}" type="pres">
      <dgm:prSet presAssocID="{F1F76A51-EA17-499F-A42B-9B014F7E79DE}" presName="hierChild4" presStyleCnt="0"/>
      <dgm:spPr/>
    </dgm:pt>
    <dgm:pt modelId="{3B5D2C1A-D78D-4796-823E-AC9415CF297E}" type="pres">
      <dgm:prSet presAssocID="{F1F76A51-EA17-499F-A42B-9B014F7E79DE}" presName="hierChild5" presStyleCnt="0"/>
      <dgm:spPr/>
    </dgm:pt>
    <dgm:pt modelId="{D00BE9DB-A19B-4F0E-BBA7-72B871F27758}" type="pres">
      <dgm:prSet presAssocID="{886598FF-AD28-4E76-95DB-F64C12EAD79C}" presName="Name50" presStyleLbl="parChTrans1D3" presStyleIdx="33" presStyleCnt="38"/>
      <dgm:spPr/>
      <dgm:t>
        <a:bodyPr/>
        <a:lstStyle/>
        <a:p>
          <a:endParaRPr lang="en-US"/>
        </a:p>
      </dgm:t>
    </dgm:pt>
    <dgm:pt modelId="{DC39C657-814D-4704-9E60-402D8B104AA5}" type="pres">
      <dgm:prSet presAssocID="{8BE13731-F939-4AFE-B634-4D766476EB5B}" presName="hierRoot2" presStyleCnt="0">
        <dgm:presLayoutVars>
          <dgm:hierBranch val="r"/>
        </dgm:presLayoutVars>
      </dgm:prSet>
      <dgm:spPr/>
    </dgm:pt>
    <dgm:pt modelId="{9F650433-7811-4B5B-8892-846BAD8D16EF}" type="pres">
      <dgm:prSet presAssocID="{8BE13731-F939-4AFE-B634-4D766476EB5B}" presName="rootComposite" presStyleCnt="0"/>
      <dgm:spPr/>
    </dgm:pt>
    <dgm:pt modelId="{536C5CE9-786F-4636-80D1-53880DE56F97}" type="pres">
      <dgm:prSet presAssocID="{8BE13731-F939-4AFE-B634-4D766476EB5B}" presName="rootText" presStyleLbl="node3" presStyleIdx="33" presStyleCnt="38" custScaleX="401186" custScaleY="405435" custLinFactX="42641" custLinFactY="366760" custLinFactNeighborX="100000" custLinFactNeighborY="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AED4E5-8A39-4B8F-87CB-DA792C010672}" type="pres">
      <dgm:prSet presAssocID="{8BE13731-F939-4AFE-B634-4D766476EB5B}" presName="rootConnector" presStyleLbl="node3" presStyleIdx="33" presStyleCnt="38"/>
      <dgm:spPr/>
      <dgm:t>
        <a:bodyPr/>
        <a:lstStyle/>
        <a:p>
          <a:endParaRPr lang="en-US"/>
        </a:p>
      </dgm:t>
    </dgm:pt>
    <dgm:pt modelId="{7EB3B3FF-A40D-46A5-94E6-B1C402D4CB56}" type="pres">
      <dgm:prSet presAssocID="{8BE13731-F939-4AFE-B634-4D766476EB5B}" presName="hierChild4" presStyleCnt="0"/>
      <dgm:spPr/>
    </dgm:pt>
    <dgm:pt modelId="{0FC5B320-1BAA-4A9C-89C4-B0272B3CC117}" type="pres">
      <dgm:prSet presAssocID="{8BE13731-F939-4AFE-B634-4D766476EB5B}" presName="hierChild5" presStyleCnt="0"/>
      <dgm:spPr/>
    </dgm:pt>
    <dgm:pt modelId="{DACDEF05-87B4-41F6-AF31-5F37B505E096}" type="pres">
      <dgm:prSet presAssocID="{E8CFD36A-3621-45A4-914C-64CBEF41E937}" presName="Name50" presStyleLbl="parChTrans1D3" presStyleIdx="34" presStyleCnt="38"/>
      <dgm:spPr/>
      <dgm:t>
        <a:bodyPr/>
        <a:lstStyle/>
        <a:p>
          <a:endParaRPr lang="en-US"/>
        </a:p>
      </dgm:t>
    </dgm:pt>
    <dgm:pt modelId="{5052ED52-8A8D-4D4C-ACA6-7DA76920446B}" type="pres">
      <dgm:prSet presAssocID="{C9B438CF-8BE2-4923-9CF6-08FEE863A63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412A78E-E798-4AD8-A82F-E3E32DE1957A}" type="pres">
      <dgm:prSet presAssocID="{C9B438CF-8BE2-4923-9CF6-08FEE863A636}" presName="rootComposite" presStyleCnt="0"/>
      <dgm:spPr/>
      <dgm:t>
        <a:bodyPr/>
        <a:lstStyle/>
        <a:p>
          <a:endParaRPr lang="en-US"/>
        </a:p>
      </dgm:t>
    </dgm:pt>
    <dgm:pt modelId="{8E278EE5-6AFA-40C8-BBAA-A28D539C2FAE}" type="pres">
      <dgm:prSet presAssocID="{C9B438CF-8BE2-4923-9CF6-08FEE863A636}" presName="rootText" presStyleLbl="node3" presStyleIdx="34" presStyleCnt="38" custScaleX="391157" custScaleY="322739" custLinFactX="56272" custLinFactY="-400000" custLinFactNeighborX="100000" custLinFactNeighborY="-4703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119BC3-7595-40D6-BC5F-88851D3DC841}" type="pres">
      <dgm:prSet presAssocID="{C9B438CF-8BE2-4923-9CF6-08FEE863A636}" presName="rootConnector" presStyleLbl="node3" presStyleIdx="34" presStyleCnt="38"/>
      <dgm:spPr/>
      <dgm:t>
        <a:bodyPr/>
        <a:lstStyle/>
        <a:p>
          <a:endParaRPr lang="en-US"/>
        </a:p>
      </dgm:t>
    </dgm:pt>
    <dgm:pt modelId="{04C754D3-AB51-400D-A390-38C9EBFCFBF5}" type="pres">
      <dgm:prSet presAssocID="{C9B438CF-8BE2-4923-9CF6-08FEE863A636}" presName="hierChild4" presStyleCnt="0"/>
      <dgm:spPr/>
      <dgm:t>
        <a:bodyPr/>
        <a:lstStyle/>
        <a:p>
          <a:endParaRPr lang="en-US"/>
        </a:p>
      </dgm:t>
    </dgm:pt>
    <dgm:pt modelId="{E29A5E45-5144-40E0-8D6B-E55181A1B0E8}" type="pres">
      <dgm:prSet presAssocID="{C9B438CF-8BE2-4923-9CF6-08FEE863A636}" presName="hierChild5" presStyleCnt="0"/>
      <dgm:spPr/>
      <dgm:t>
        <a:bodyPr/>
        <a:lstStyle/>
        <a:p>
          <a:endParaRPr lang="en-US"/>
        </a:p>
      </dgm:t>
    </dgm:pt>
    <dgm:pt modelId="{7E314976-558A-4757-ABD2-F5CE0D70517A}" type="pres">
      <dgm:prSet presAssocID="{DF286C57-1654-475D-A48D-B7AFB06626B4}" presName="Name50" presStyleLbl="parChTrans1D3" presStyleIdx="35" presStyleCnt="38"/>
      <dgm:spPr/>
      <dgm:t>
        <a:bodyPr/>
        <a:lstStyle/>
        <a:p>
          <a:endParaRPr lang="en-US"/>
        </a:p>
      </dgm:t>
    </dgm:pt>
    <dgm:pt modelId="{5E6FFE24-9BF7-44B0-A997-1AF72BE7AE9B}" type="pres">
      <dgm:prSet presAssocID="{AA14AC5A-F434-415A-9680-E3F2859FBEB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8D3698-C4A7-4672-A8ED-F18AF0A9EE6C}" type="pres">
      <dgm:prSet presAssocID="{AA14AC5A-F434-415A-9680-E3F2859FBEBB}" presName="rootComposite" presStyleCnt="0"/>
      <dgm:spPr/>
      <dgm:t>
        <a:bodyPr/>
        <a:lstStyle/>
        <a:p>
          <a:endParaRPr lang="en-US"/>
        </a:p>
      </dgm:t>
    </dgm:pt>
    <dgm:pt modelId="{F8B46345-C8A8-47C3-811E-F9F1799FDFDE}" type="pres">
      <dgm:prSet presAssocID="{AA14AC5A-F434-415A-9680-E3F2859FBEBB}" presName="rootText" presStyleLbl="node3" presStyleIdx="35" presStyleCnt="38" custScaleX="391157" custScaleY="322739" custLinFactX="56271" custLinFactY="-400000" custLinFactNeighborX="100000" custLinFactNeighborY="-4518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C116FE-BB4D-4C6C-B900-FDC78FFD1E19}" type="pres">
      <dgm:prSet presAssocID="{AA14AC5A-F434-415A-9680-E3F2859FBEBB}" presName="rootConnector" presStyleLbl="node3" presStyleIdx="35" presStyleCnt="38"/>
      <dgm:spPr/>
      <dgm:t>
        <a:bodyPr/>
        <a:lstStyle/>
        <a:p>
          <a:endParaRPr lang="en-US"/>
        </a:p>
      </dgm:t>
    </dgm:pt>
    <dgm:pt modelId="{715D0260-0D35-4404-98F2-9D79E3B3BE5A}" type="pres">
      <dgm:prSet presAssocID="{AA14AC5A-F434-415A-9680-E3F2859FBEBB}" presName="hierChild4" presStyleCnt="0"/>
      <dgm:spPr/>
      <dgm:t>
        <a:bodyPr/>
        <a:lstStyle/>
        <a:p>
          <a:endParaRPr lang="en-US"/>
        </a:p>
      </dgm:t>
    </dgm:pt>
    <dgm:pt modelId="{27E4D848-F81B-4E16-AB97-6C088CB7A5AE}" type="pres">
      <dgm:prSet presAssocID="{AA14AC5A-F434-415A-9680-E3F2859FBEBB}" presName="hierChild5" presStyleCnt="0"/>
      <dgm:spPr/>
      <dgm:t>
        <a:bodyPr/>
        <a:lstStyle/>
        <a:p>
          <a:endParaRPr lang="en-US"/>
        </a:p>
      </dgm:t>
    </dgm:pt>
    <dgm:pt modelId="{C8BC5BDA-E620-44DE-B0A4-754A2FB78D5D}" type="pres">
      <dgm:prSet presAssocID="{59077401-BF30-4F74-B364-EAEA2265F6FC}" presName="hierChild5" presStyleCnt="0"/>
      <dgm:spPr/>
      <dgm:t>
        <a:bodyPr/>
        <a:lstStyle/>
        <a:p>
          <a:endParaRPr lang="en-US"/>
        </a:p>
      </dgm:t>
    </dgm:pt>
    <dgm:pt modelId="{8D44BFAE-B43E-498F-BB95-ABCA09C28BBB}" type="pres">
      <dgm:prSet presAssocID="{CE12A2BE-47BB-4187-B607-29ECF58C414A}" presName="Name37" presStyleLbl="parChTrans1D2" presStyleIdx="6" presStyleCnt="8" custSzX="3265409" custSzY="130443"/>
      <dgm:spPr/>
      <dgm:t>
        <a:bodyPr/>
        <a:lstStyle/>
        <a:p>
          <a:endParaRPr lang="en-US"/>
        </a:p>
      </dgm:t>
    </dgm:pt>
    <dgm:pt modelId="{AC6167B3-536E-4944-81B1-8D7EC7058713}" type="pres">
      <dgm:prSet presAssocID="{26A9E879-BB0D-4BCF-A614-1E8C832E5F1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05A3AB3-E309-4C6C-9A29-862430C00C16}" type="pres">
      <dgm:prSet presAssocID="{26A9E879-BB0D-4BCF-A614-1E8C832E5F19}" presName="rootComposite" presStyleCnt="0"/>
      <dgm:spPr/>
      <dgm:t>
        <a:bodyPr/>
        <a:lstStyle/>
        <a:p>
          <a:endParaRPr lang="en-US"/>
        </a:p>
      </dgm:t>
    </dgm:pt>
    <dgm:pt modelId="{CB68BBF6-F96D-480B-A5B2-13FF0681DE6E}" type="pres">
      <dgm:prSet presAssocID="{26A9E879-BB0D-4BCF-A614-1E8C832E5F19}" presName="rootText" presStyleLbl="node2" presStyleIdx="6" presStyleCnt="7" custScaleX="391157" custScaleY="355013" custLinFactX="100000" custLinFactNeighborX="106991" custLinFactNeighborY="-658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3D3877-D74C-42BF-857D-A6C88BDCF170}" type="pres">
      <dgm:prSet presAssocID="{26A9E879-BB0D-4BCF-A614-1E8C832E5F19}" presName="rootConnector" presStyleLbl="node2" presStyleIdx="6" presStyleCnt="7"/>
      <dgm:spPr/>
      <dgm:t>
        <a:bodyPr/>
        <a:lstStyle/>
        <a:p>
          <a:endParaRPr lang="en-US"/>
        </a:p>
      </dgm:t>
    </dgm:pt>
    <dgm:pt modelId="{0649184B-5FE1-477A-8BDF-73C372D6A2FF}" type="pres">
      <dgm:prSet presAssocID="{26A9E879-BB0D-4BCF-A614-1E8C832E5F19}" presName="hierChild4" presStyleCnt="0"/>
      <dgm:spPr/>
      <dgm:t>
        <a:bodyPr/>
        <a:lstStyle/>
        <a:p>
          <a:endParaRPr lang="en-US"/>
        </a:p>
      </dgm:t>
    </dgm:pt>
    <dgm:pt modelId="{4D8B7E87-9EDE-4BD5-BDA2-924550EB062E}" type="pres">
      <dgm:prSet presAssocID="{C5897DD8-2CBE-403D-8917-B6BCCD4F90A4}" presName="Name37" presStyleLbl="parChTrans1D3" presStyleIdx="36" presStyleCnt="38" custSzX="75000" custSzY="381066"/>
      <dgm:spPr/>
      <dgm:t>
        <a:bodyPr/>
        <a:lstStyle/>
        <a:p>
          <a:endParaRPr lang="en-US"/>
        </a:p>
      </dgm:t>
    </dgm:pt>
    <dgm:pt modelId="{1DCDB8B1-649E-43E6-84F1-B5E175BB74BC}" type="pres">
      <dgm:prSet presAssocID="{79C8E5D8-1238-4E13-A5EF-657FEE9496C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A04B2AC-B056-46F9-AACC-770D1DF02719}" type="pres">
      <dgm:prSet presAssocID="{79C8E5D8-1238-4E13-A5EF-657FEE9496C3}" presName="rootComposite" presStyleCnt="0"/>
      <dgm:spPr/>
      <dgm:t>
        <a:bodyPr/>
        <a:lstStyle/>
        <a:p>
          <a:endParaRPr lang="en-US"/>
        </a:p>
      </dgm:t>
    </dgm:pt>
    <dgm:pt modelId="{D2D62F3E-859F-4B65-9D8A-AD1EE7B7AFBE}" type="pres">
      <dgm:prSet presAssocID="{79C8E5D8-1238-4E13-A5EF-657FEE9496C3}" presName="rootText" presStyleLbl="node3" presStyleIdx="36" presStyleCnt="38" custScaleX="364697" custScaleY="322739" custLinFactX="100000" custLinFactNeighborX="100224" custLinFactNeighborY="-380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727652-C81D-4833-8F85-E36F15052D80}" type="pres">
      <dgm:prSet presAssocID="{79C8E5D8-1238-4E13-A5EF-657FEE9496C3}" presName="rootConnector" presStyleLbl="node3" presStyleIdx="36" presStyleCnt="38"/>
      <dgm:spPr/>
      <dgm:t>
        <a:bodyPr/>
        <a:lstStyle/>
        <a:p>
          <a:endParaRPr lang="en-US"/>
        </a:p>
      </dgm:t>
    </dgm:pt>
    <dgm:pt modelId="{6B4078D1-9B8A-489D-9397-C9EE0CD2B667}" type="pres">
      <dgm:prSet presAssocID="{79C8E5D8-1238-4E13-A5EF-657FEE9496C3}" presName="hierChild4" presStyleCnt="0"/>
      <dgm:spPr/>
      <dgm:t>
        <a:bodyPr/>
        <a:lstStyle/>
        <a:p>
          <a:endParaRPr lang="en-US"/>
        </a:p>
      </dgm:t>
    </dgm:pt>
    <dgm:pt modelId="{FA5F8431-FF26-497F-98D4-172A1C550846}" type="pres">
      <dgm:prSet presAssocID="{79C8E5D8-1238-4E13-A5EF-657FEE9496C3}" presName="hierChild5" presStyleCnt="0"/>
      <dgm:spPr/>
      <dgm:t>
        <a:bodyPr/>
        <a:lstStyle/>
        <a:p>
          <a:endParaRPr lang="en-US"/>
        </a:p>
      </dgm:t>
    </dgm:pt>
    <dgm:pt modelId="{E4F40991-0BCB-4A5A-BE45-4AB7A768F02B}" type="pres">
      <dgm:prSet presAssocID="{37FDC2F8-6645-41D3-B324-40E9266DC43F}" presName="Name37" presStyleLbl="parChTrans1D3" presStyleIdx="37" presStyleCnt="38"/>
      <dgm:spPr/>
      <dgm:t>
        <a:bodyPr/>
        <a:lstStyle/>
        <a:p>
          <a:endParaRPr lang="en-US"/>
        </a:p>
      </dgm:t>
    </dgm:pt>
    <dgm:pt modelId="{026C8A95-E405-41D1-A237-DA1B47CA2ABE}" type="pres">
      <dgm:prSet presAssocID="{EB7BADDA-B1E3-419C-8C43-3B6A732E49A4}" presName="hierRoot2" presStyleCnt="0">
        <dgm:presLayoutVars>
          <dgm:hierBranch val="init"/>
        </dgm:presLayoutVars>
      </dgm:prSet>
      <dgm:spPr/>
    </dgm:pt>
    <dgm:pt modelId="{CE57A3FF-2273-46F5-846D-79A0691DC979}" type="pres">
      <dgm:prSet presAssocID="{EB7BADDA-B1E3-419C-8C43-3B6A732E49A4}" presName="rootComposite" presStyleCnt="0"/>
      <dgm:spPr/>
    </dgm:pt>
    <dgm:pt modelId="{B9BDB7CB-EDFD-483E-8EFE-B9BDF4BF39A1}" type="pres">
      <dgm:prSet presAssocID="{EB7BADDA-B1E3-419C-8C43-3B6A732E49A4}" presName="rootText" presStyleLbl="node3" presStyleIdx="37" presStyleCnt="38" custScaleX="345228" custScaleY="313844" custLinFactX="100000" custLinFactNeighborX="100224" custLinFactNeighborY="-386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EC3F20-0577-4950-8C04-FEE674754509}" type="pres">
      <dgm:prSet presAssocID="{EB7BADDA-B1E3-419C-8C43-3B6A732E49A4}" presName="rootConnector" presStyleLbl="node3" presStyleIdx="37" presStyleCnt="38"/>
      <dgm:spPr/>
      <dgm:t>
        <a:bodyPr/>
        <a:lstStyle/>
        <a:p>
          <a:endParaRPr lang="en-US"/>
        </a:p>
      </dgm:t>
    </dgm:pt>
    <dgm:pt modelId="{D9F5D1FE-D320-4504-B245-B0A7BBCE0D83}" type="pres">
      <dgm:prSet presAssocID="{EB7BADDA-B1E3-419C-8C43-3B6A732E49A4}" presName="hierChild4" presStyleCnt="0"/>
      <dgm:spPr/>
    </dgm:pt>
    <dgm:pt modelId="{2FDD2D04-8A26-43C1-AA74-346D5E3A2D93}" type="pres">
      <dgm:prSet presAssocID="{EB7BADDA-B1E3-419C-8C43-3B6A732E49A4}" presName="hierChild5" presStyleCnt="0"/>
      <dgm:spPr/>
    </dgm:pt>
    <dgm:pt modelId="{F7C36A35-3C80-4654-B3E3-D7F935E6194E}" type="pres">
      <dgm:prSet presAssocID="{26A9E879-BB0D-4BCF-A614-1E8C832E5F19}" presName="hierChild5" presStyleCnt="0"/>
      <dgm:spPr/>
      <dgm:t>
        <a:bodyPr/>
        <a:lstStyle/>
        <a:p>
          <a:endParaRPr lang="en-US"/>
        </a:p>
      </dgm:t>
    </dgm:pt>
    <dgm:pt modelId="{EA4832F4-28C1-4009-B385-74E21548B1E9}" type="pres">
      <dgm:prSet presAssocID="{128F5854-CC38-4B6B-BAAA-A9073F5CD93E}" presName="hierChild3" presStyleCnt="0"/>
      <dgm:spPr/>
      <dgm:t>
        <a:bodyPr/>
        <a:lstStyle/>
        <a:p>
          <a:endParaRPr lang="en-US"/>
        </a:p>
      </dgm:t>
    </dgm:pt>
    <dgm:pt modelId="{662825F2-FD0A-477C-81F6-D00196403932}" type="pres">
      <dgm:prSet presAssocID="{B33C6B7B-196D-4DF0-A326-197486F64093}" presName="Name111" presStyleLbl="parChTrans1D2" presStyleIdx="7" presStyleCnt="8" custSzX="483593"/>
      <dgm:spPr/>
      <dgm:t>
        <a:bodyPr/>
        <a:lstStyle/>
        <a:p>
          <a:endParaRPr lang="en-US"/>
        </a:p>
      </dgm:t>
    </dgm:pt>
    <dgm:pt modelId="{384BBED3-9F4D-4D4A-BC22-6B66B69592EC}" type="pres">
      <dgm:prSet presAssocID="{C3201E26-F0FE-4DBB-9430-0FEBA0D84CC7}" presName="hierRoot3" presStyleCnt="0">
        <dgm:presLayoutVars>
          <dgm:hierBranch val="init"/>
        </dgm:presLayoutVars>
      </dgm:prSet>
      <dgm:spPr/>
    </dgm:pt>
    <dgm:pt modelId="{415D2577-A556-4A90-ACCE-608F8A3216DC}" type="pres">
      <dgm:prSet presAssocID="{C3201E26-F0FE-4DBB-9430-0FEBA0D84CC7}" presName="rootComposite3" presStyleCnt="0"/>
      <dgm:spPr/>
    </dgm:pt>
    <dgm:pt modelId="{C1F0B3F5-FE6D-48DE-8D30-795B5EF965F8}" type="pres">
      <dgm:prSet presAssocID="{C3201E26-F0FE-4DBB-9430-0FEBA0D84CC7}" presName="rootText3" presStyleLbl="asst1" presStyleIdx="0" presStyleCnt="1" custScaleX="336722" custScaleY="280304" custLinFactX="-100000" custLinFactNeighborX="-131623" custLinFactNeighborY="-617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E4EC4D-7C68-41BC-AAE0-9B26F3DDE92C}" type="pres">
      <dgm:prSet presAssocID="{C3201E26-F0FE-4DBB-9430-0FEBA0D84CC7}" presName="rootConnector3" presStyleLbl="asst1" presStyleIdx="0" presStyleCnt="1"/>
      <dgm:spPr/>
      <dgm:t>
        <a:bodyPr/>
        <a:lstStyle/>
        <a:p>
          <a:endParaRPr lang="en-US"/>
        </a:p>
      </dgm:t>
    </dgm:pt>
    <dgm:pt modelId="{DEA35415-E0CC-4882-B058-3E5E98F25110}" type="pres">
      <dgm:prSet presAssocID="{C3201E26-F0FE-4DBB-9430-0FEBA0D84CC7}" presName="hierChild6" presStyleCnt="0"/>
      <dgm:spPr/>
    </dgm:pt>
    <dgm:pt modelId="{A3D2F324-E97C-492B-99AB-78BBDD8D0D2E}" type="pres">
      <dgm:prSet presAssocID="{C3201E26-F0FE-4DBB-9430-0FEBA0D84CC7}" presName="hierChild7" presStyleCnt="0"/>
      <dgm:spPr/>
    </dgm:pt>
  </dgm:ptLst>
  <dgm:cxnLst>
    <dgm:cxn modelId="{E49D0DE5-5029-4FA1-9A31-DEA334E650F1}" type="presOf" srcId="{C8732599-CA30-4197-99E6-30C80EAA9DE2}" destId="{FDFA4F9C-095A-4EF8-B1FE-AA28A935FE3D}" srcOrd="0" destOrd="0" presId="urn:microsoft.com/office/officeart/2005/8/layout/orgChart1"/>
    <dgm:cxn modelId="{D6A07589-BAF2-406A-A4E3-1A562E6B4EE9}" type="presOf" srcId="{E3D7461A-9AE5-4CCD-AFC4-29526D8C5F31}" destId="{968B2B4A-BCB2-4DA8-9D09-FD1C3F5E027E}" srcOrd="0" destOrd="0" presId="urn:microsoft.com/office/officeart/2005/8/layout/orgChart1"/>
    <dgm:cxn modelId="{AE4959D8-6CC8-4510-885B-316496C51A27}" srcId="{43E29A6E-1135-42DC-BFB5-96DC132A7FE2}" destId="{08FBA4D4-47D1-4625-A44D-258380E9D85E}" srcOrd="2" destOrd="0" parTransId="{41B64776-C707-4BC2-BF47-1A42063EBDBB}" sibTransId="{9EE5BB81-1AA0-4EE9-A2C4-743ED57E685B}"/>
    <dgm:cxn modelId="{12530D91-7025-4581-B43C-296977DCFA2E}" type="presOf" srcId="{8C9D95CB-F5F9-4719-B975-A724B7B7C5A4}" destId="{93C8CB3C-4C0D-4A00-AC96-C582FA5B52AC}" srcOrd="1" destOrd="0" presId="urn:microsoft.com/office/officeart/2005/8/layout/orgChart1"/>
    <dgm:cxn modelId="{A55ABBF8-7B2E-43F4-9F43-340564E6A505}" type="presOf" srcId="{1E5ECCE2-FEF0-403B-9F49-596DFFE9A5C4}" destId="{59A95039-2B12-42AE-A827-6EF60BB1C8BC}" srcOrd="0" destOrd="0" presId="urn:microsoft.com/office/officeart/2005/8/layout/orgChart1"/>
    <dgm:cxn modelId="{113A813E-7D5D-4186-A222-070DC32EF146}" type="presOf" srcId="{41B64776-C707-4BC2-BF47-1A42063EBDBB}" destId="{3D1C523B-5E2B-4D20-B1E6-F46E839DA364}" srcOrd="0" destOrd="0" presId="urn:microsoft.com/office/officeart/2005/8/layout/orgChart1"/>
    <dgm:cxn modelId="{D1C267E7-F0F6-4B91-B502-8842D986720B}" srcId="{BA7880C6-1283-43C2-A43D-C44098097906}" destId="{8C9D95CB-F5F9-4719-B975-A724B7B7C5A4}" srcOrd="3" destOrd="0" parTransId="{75F78A27-A1AD-4770-8331-ACC5A4D8A8F6}" sibTransId="{11B25AE7-A32F-4439-9EAF-E845367C6CA0}"/>
    <dgm:cxn modelId="{879DD2AC-B81D-4EA6-9F87-CC13EDF034EE}" type="presOf" srcId="{06AA15C8-42DA-4BF1-BE8D-3C4BDE1B06E8}" destId="{CADC0479-9E81-4254-829B-CDE456DE7069}" srcOrd="0" destOrd="0" presId="urn:microsoft.com/office/officeart/2005/8/layout/orgChart1"/>
    <dgm:cxn modelId="{282806FE-DDCB-4244-AB7D-0CD451D9B38F}" type="presOf" srcId="{9417C04C-03ED-41CB-8D94-9C26352D7C53}" destId="{26024511-8296-43E8-A1B8-417D4D794FC7}" srcOrd="1" destOrd="0" presId="urn:microsoft.com/office/officeart/2005/8/layout/orgChart1"/>
    <dgm:cxn modelId="{BBE103CD-B9F0-4795-857D-71697F2DCF08}" type="presOf" srcId="{185065FD-AD23-4221-BD5F-707D74F8ED5D}" destId="{F69D1254-6974-4106-9557-F9496EF89DAB}" srcOrd="0" destOrd="0" presId="urn:microsoft.com/office/officeart/2005/8/layout/orgChart1"/>
    <dgm:cxn modelId="{42FCCB8D-2C4E-4CD6-8580-CBADCB84589D}" type="presOf" srcId="{E0349716-42F5-49EF-B592-EBE755EF43DE}" destId="{699F9782-6065-4EB2-82C0-6835A112D3E4}" srcOrd="0" destOrd="0" presId="urn:microsoft.com/office/officeart/2005/8/layout/orgChart1"/>
    <dgm:cxn modelId="{E832A2B5-513B-4E65-9CB4-26EA8944B974}" type="presOf" srcId="{49394EC6-5389-4C41-8646-D4CA828FCD33}" destId="{AE169855-16E2-4B42-B7A0-3880D61DD2B8}" srcOrd="1" destOrd="0" presId="urn:microsoft.com/office/officeart/2005/8/layout/orgChart1"/>
    <dgm:cxn modelId="{7C570280-2F22-4527-AB8B-93255A97FC29}" type="presOf" srcId="{9964E84E-532E-45DF-86C7-C9B3B44E02E6}" destId="{D6E954EC-AD48-4400-B606-4A1F2D72ADE7}" srcOrd="1" destOrd="0" presId="urn:microsoft.com/office/officeart/2005/8/layout/orgChart1"/>
    <dgm:cxn modelId="{1D8A226F-6A26-471E-AC4B-8D7FE3BE6890}" type="presOf" srcId="{B33C6B7B-196D-4DF0-A326-197486F64093}" destId="{662825F2-FD0A-477C-81F6-D00196403932}" srcOrd="0" destOrd="0" presId="urn:microsoft.com/office/officeart/2005/8/layout/orgChart1"/>
    <dgm:cxn modelId="{A1102CAD-BB0F-4C69-A906-703ADFC95A1D}" type="presOf" srcId="{53ACAB71-C563-4C85-90EE-7855F6BEF96B}" destId="{0853B7B9-FE9B-4B95-911E-3A7F90DB0BE6}" srcOrd="0" destOrd="0" presId="urn:microsoft.com/office/officeart/2005/8/layout/orgChart1"/>
    <dgm:cxn modelId="{96857DA4-53BC-4E74-BD70-DB1FA4C0A32A}" type="presOf" srcId="{58864EE8-CF96-4BD9-AB23-17CB7306E80C}" destId="{A9E6D37F-975E-4D95-A691-96893FF52B35}" srcOrd="0" destOrd="0" presId="urn:microsoft.com/office/officeart/2005/8/layout/orgChart1"/>
    <dgm:cxn modelId="{1429859A-1246-4877-8B95-137D726ADDDC}" srcId="{128F5854-CC38-4B6B-BAAA-A9073F5CD93E}" destId="{BA7880C6-1283-43C2-A43D-C44098097906}" srcOrd="2" destOrd="0" parTransId="{C599DFC6-3867-4212-B6AC-624AA4743394}" sibTransId="{E9067612-BCD5-42F4-8CB9-A1C3BF461137}"/>
    <dgm:cxn modelId="{C7C2FDDB-E931-4C7C-9105-ED97ECE6DDAD}" type="presOf" srcId="{59077401-BF30-4F74-B364-EAEA2265F6FC}" destId="{915334F3-CBEF-4F9D-B406-7EC8DFD261DF}" srcOrd="1" destOrd="0" presId="urn:microsoft.com/office/officeart/2005/8/layout/orgChart1"/>
    <dgm:cxn modelId="{24D764EC-5140-4CBB-BDB6-9D3E8FB5C002}" type="presOf" srcId="{26A9E879-BB0D-4BCF-A614-1E8C832E5F19}" destId="{CB68BBF6-F96D-480B-A5B2-13FF0681DE6E}" srcOrd="0" destOrd="0" presId="urn:microsoft.com/office/officeart/2005/8/layout/orgChart1"/>
    <dgm:cxn modelId="{076817D9-AF62-465F-8ADC-FED33D92F06F}" type="presOf" srcId="{0459E86C-EFE3-46A3-9793-4FE95BA4DAF5}" destId="{D3E8E864-1E5E-474A-A954-3FFAE9E740B8}" srcOrd="1" destOrd="0" presId="urn:microsoft.com/office/officeart/2005/8/layout/orgChart1"/>
    <dgm:cxn modelId="{60693E4F-864B-4234-A635-FBE23E73834A}" type="presOf" srcId="{CE12A2BE-47BB-4187-B607-29ECF58C414A}" destId="{8D44BFAE-B43E-498F-BB95-ABCA09C28BBB}" srcOrd="0" destOrd="0" presId="urn:microsoft.com/office/officeart/2005/8/layout/orgChart1"/>
    <dgm:cxn modelId="{931A504C-488E-4B52-A5FC-9D158A0F19B8}" srcId="{44FD20BF-A282-4606-98D9-815C05B17DFC}" destId="{CFA30CC8-336D-4894-B6DF-AE2805774506}" srcOrd="1" destOrd="0" parTransId="{B9E8886D-7513-4540-96BE-6DEC5F6392C1}" sibTransId="{B41ECDBE-A5D8-4DD8-9D06-441503CEB84C}"/>
    <dgm:cxn modelId="{832C4474-1DE5-4900-9267-E1F0C2A9063E}" type="presOf" srcId="{8938D745-EB3F-4E01-BD29-059002621B70}" destId="{0BF9AD7C-7A96-486A-ADDA-3E37B5B23357}" srcOrd="0" destOrd="0" presId="urn:microsoft.com/office/officeart/2005/8/layout/orgChart1"/>
    <dgm:cxn modelId="{788FD180-DE3C-48DE-BBDF-B1C9F96A42DF}" type="presOf" srcId="{9417C04C-03ED-41CB-8D94-9C26352D7C53}" destId="{91AC2857-F496-490C-B2AE-A1BD6B370297}" srcOrd="0" destOrd="0" presId="urn:microsoft.com/office/officeart/2005/8/layout/orgChart1"/>
    <dgm:cxn modelId="{928C2B26-6AE9-499B-9641-781FCD92871E}" type="presOf" srcId="{06F9BE51-53AA-442D-8469-D29015A50ED2}" destId="{FD00A4E2-8B04-4492-9F1E-F9AD7C32DFC9}" srcOrd="1" destOrd="0" presId="urn:microsoft.com/office/officeart/2005/8/layout/orgChart1"/>
    <dgm:cxn modelId="{3DDF15CB-B5E6-44BC-810A-A9EC1678AA37}" type="presOf" srcId="{4B90DC34-6E9D-4D4C-8552-0777D8B4B021}" destId="{0365C963-2A05-4827-9BE8-A5BA72243AF2}" srcOrd="0" destOrd="0" presId="urn:microsoft.com/office/officeart/2005/8/layout/orgChart1"/>
    <dgm:cxn modelId="{CFD936E3-2AF6-4A12-B0F1-B96A04D34EAB}" type="presOf" srcId="{B9E8886D-7513-4540-96BE-6DEC5F6392C1}" destId="{BAD61BB9-E24C-44FE-8962-B58BF729B818}" srcOrd="0" destOrd="0" presId="urn:microsoft.com/office/officeart/2005/8/layout/orgChart1"/>
    <dgm:cxn modelId="{4758C958-5D39-40BF-AE08-59DA5038540B}" type="presOf" srcId="{57CDF1A4-F124-4042-A7C4-D7CD12540710}" destId="{BE2132EE-D1CD-4CB6-A2D8-7D8445EABA5F}" srcOrd="0" destOrd="0" presId="urn:microsoft.com/office/officeart/2005/8/layout/orgChart1"/>
    <dgm:cxn modelId="{E31C6F0B-136A-4A52-B8C7-3B95734E25EC}" type="presOf" srcId="{4631908F-1108-492E-8115-C37DC37D3FA2}" destId="{45534946-D1DB-4B0E-AD2D-38F5A22A115D}" srcOrd="0" destOrd="0" presId="urn:microsoft.com/office/officeart/2005/8/layout/orgChart1"/>
    <dgm:cxn modelId="{255185CB-8B06-4BCA-ADB0-2B7CBE07F1FF}" srcId="{115A501A-2E44-4822-B5D9-CE821DB1F9A4}" destId="{F2C7FEE8-D61D-4C7A-A177-EDD258D97285}" srcOrd="4" destOrd="0" parTransId="{FBAFC7ED-6EBC-4E2E-9886-C58463AA718E}" sibTransId="{36295B13-3B15-4C4C-8D21-59C4B03FB028}"/>
    <dgm:cxn modelId="{1FF86DC7-EFE3-4CC5-A895-AD37C379BB9C}" type="presOf" srcId="{44FD20BF-A282-4606-98D9-815C05B17DFC}" destId="{420024D7-AB44-420E-A111-0469EF888F28}" srcOrd="1" destOrd="0" presId="urn:microsoft.com/office/officeart/2005/8/layout/orgChart1"/>
    <dgm:cxn modelId="{6CE44821-73B9-4823-8DF8-65BA67BA8FFE}" type="presOf" srcId="{7F8D9A40-8F0E-4A86-B3D0-97EAA0B37DD5}" destId="{372BB250-25B9-4787-B859-2631A1FB2F3C}" srcOrd="0" destOrd="0" presId="urn:microsoft.com/office/officeart/2005/8/layout/orgChart1"/>
    <dgm:cxn modelId="{593B46A9-167A-46B5-A389-6D468E82551C}" srcId="{09FBAE68-BF3B-4930-92FF-61BB0C7B6131}" destId="{128F5854-CC38-4B6B-BAAA-A9073F5CD93E}" srcOrd="0" destOrd="0" parTransId="{39EAB6C8-5101-4E66-9AC0-5DBAA9D817F7}" sibTransId="{1F1EF755-45F9-4106-96A8-953F67F5B143}"/>
    <dgm:cxn modelId="{6EDE6862-39AF-4007-A1B1-A620BC9A869D}" type="presOf" srcId="{BF9CCEE1-5759-4179-BB58-31EC322D43EE}" destId="{089ECADC-6E3E-4872-852F-27208FF479A1}" srcOrd="1" destOrd="0" presId="urn:microsoft.com/office/officeart/2005/8/layout/orgChart1"/>
    <dgm:cxn modelId="{E92170A9-91E1-4631-86F0-C24E09C331A2}" type="presOf" srcId="{AA14AC5A-F434-415A-9680-E3F2859FBEBB}" destId="{F8B46345-C8A8-47C3-811E-F9F1799FDFDE}" srcOrd="0" destOrd="0" presId="urn:microsoft.com/office/officeart/2005/8/layout/orgChart1"/>
    <dgm:cxn modelId="{FC5D17EF-4903-40FA-8A09-2719AE00B34D}" type="presOf" srcId="{79C8E5D8-1238-4E13-A5EF-657FEE9496C3}" destId="{D2D62F3E-859F-4B65-9D8A-AD1EE7B7AFBE}" srcOrd="0" destOrd="0" presId="urn:microsoft.com/office/officeart/2005/8/layout/orgChart1"/>
    <dgm:cxn modelId="{EDCF91B1-259D-4550-8E02-E68B6CABE83E}" type="presOf" srcId="{F2824C75-EDFD-4430-A4EF-B1BB75F01EA5}" destId="{C9EEAFD5-C3DA-482F-94F8-B3D2EB81E622}" srcOrd="0" destOrd="0" presId="urn:microsoft.com/office/officeart/2005/8/layout/orgChart1"/>
    <dgm:cxn modelId="{8A7A7F80-FED9-4F6E-8067-1CA93D97B942}" type="presOf" srcId="{5E8D9A1C-FB4D-4467-A6FC-E2B1AB4ACC06}" destId="{2805A220-785C-4E0F-A1A9-D6AAEAB6F3BA}" srcOrd="0" destOrd="0" presId="urn:microsoft.com/office/officeart/2005/8/layout/orgChart1"/>
    <dgm:cxn modelId="{F3B7FC98-F131-4F15-971A-1342DE122358}" srcId="{128F5854-CC38-4B6B-BAAA-A9073F5CD93E}" destId="{43E29A6E-1135-42DC-BFB5-96DC132A7FE2}" srcOrd="4" destOrd="0" parTransId="{D848C3BD-D001-4071-9EA9-485B6F9BD3D5}" sibTransId="{6180C198-8E81-4258-82EF-0D43F2E4932A}"/>
    <dgm:cxn modelId="{B3F9CE5D-26C1-4617-94AA-17159721A784}" type="presOf" srcId="{7F8D9A40-8F0E-4A86-B3D0-97EAA0B37DD5}" destId="{60289C87-55EB-446C-B72F-56B5A8C0B5CF}" srcOrd="1" destOrd="0" presId="urn:microsoft.com/office/officeart/2005/8/layout/orgChart1"/>
    <dgm:cxn modelId="{84A9CE5F-90CE-4DB7-9B40-AB55BCD03E43}" type="presOf" srcId="{3F748800-0B89-4066-92CA-690184649EE6}" destId="{9D169D79-65B2-44E9-9683-7734AB5EF87A}" srcOrd="0" destOrd="0" presId="urn:microsoft.com/office/officeart/2005/8/layout/orgChart1"/>
    <dgm:cxn modelId="{B6FAFB19-307D-4A44-A5F9-C15C1E5BC87C}" type="presOf" srcId="{8C7F7777-8D62-43C9-8D29-DC1DEF88840D}" destId="{D4365997-417A-41B1-BA2F-BDEB5640AB71}" srcOrd="0" destOrd="0" presId="urn:microsoft.com/office/officeart/2005/8/layout/orgChart1"/>
    <dgm:cxn modelId="{6741D708-EAB9-4645-A289-75B7F990BD91}" srcId="{BA7880C6-1283-43C2-A43D-C44098097906}" destId="{9417C04C-03ED-41CB-8D94-9C26352D7C53}" srcOrd="1" destOrd="0" parTransId="{380BC923-D028-4411-BEE9-F4867E65116F}" sibTransId="{F69F9D9D-6060-4CBD-913C-421271BF771A}"/>
    <dgm:cxn modelId="{753F2CA9-4195-41FD-A5F5-F18B90F91E46}" srcId="{5DB32D4B-CB5C-4078-A025-711ACF5F8B42}" destId="{8938D745-EB3F-4E01-BD29-059002621B70}" srcOrd="0" destOrd="0" parTransId="{AA4B919F-B15D-45A3-8F89-B2393A8349A4}" sibTransId="{25B30AE9-5D45-42B0-9710-EF87796936F0}"/>
    <dgm:cxn modelId="{C0CB9755-F92E-4EA4-88B9-116826402956}" type="presOf" srcId="{C3201E26-F0FE-4DBB-9430-0FEBA0D84CC7}" destId="{C1F0B3F5-FE6D-48DE-8D30-795B5EF965F8}" srcOrd="0" destOrd="0" presId="urn:microsoft.com/office/officeart/2005/8/layout/orgChart1"/>
    <dgm:cxn modelId="{8035EAC7-62BC-492F-A76C-6FE4636A1784}" srcId="{115A501A-2E44-4822-B5D9-CE821DB1F9A4}" destId="{3A96A7BB-1C53-4F57-8744-BB58BF06B0EC}" srcOrd="7" destOrd="0" parTransId="{91389804-258A-4133-8602-257E6234F976}" sibTransId="{627C756F-ABD2-4972-827D-AA9DBB358D24}"/>
    <dgm:cxn modelId="{741BA142-522A-471C-B208-BC3856013C0B}" srcId="{59077401-BF30-4F74-B364-EAEA2265F6FC}" destId="{AA14AC5A-F434-415A-9680-E3F2859FBEBB}" srcOrd="4" destOrd="0" parTransId="{DF286C57-1654-475D-A48D-B7AFB06626B4}" sibTransId="{0A010445-2D98-4064-883B-983B134AF8F2}"/>
    <dgm:cxn modelId="{6E76323C-4E93-4D98-82B8-D67153D58916}" type="presOf" srcId="{74A90520-5E17-470A-931E-20670B175ECA}" destId="{E13EF0CB-6498-41D2-BD06-DB11C2A033B9}" srcOrd="0" destOrd="0" presId="urn:microsoft.com/office/officeart/2005/8/layout/orgChart1"/>
    <dgm:cxn modelId="{2F23B173-843B-4379-B946-8FFE8E0B0A4B}" srcId="{1E5ECCE2-FEF0-403B-9F49-596DFFE9A5C4}" destId="{06F9BE51-53AA-442D-8469-D29015A50ED2}" srcOrd="1" destOrd="0" parTransId="{5B6A7968-08C0-4BDC-8DFA-DA4AD07BF57C}" sibTransId="{9CF8A2AB-A036-4777-9E75-4EF3393859B0}"/>
    <dgm:cxn modelId="{0A1E3046-2DA7-43BD-8C2A-F8CAA3FDC80B}" type="presOf" srcId="{B529E251-35E4-43EE-B172-3C874DC7FA61}" destId="{6AE7171A-38B8-4B0E-8C84-4454A05808E3}" srcOrd="1" destOrd="0" presId="urn:microsoft.com/office/officeart/2005/8/layout/orgChart1"/>
    <dgm:cxn modelId="{CF782154-D092-4785-B11F-32403AEC5B76}" type="presOf" srcId="{8C9D95CB-F5F9-4719-B975-A724B7B7C5A4}" destId="{B1385839-3769-41DF-B573-ABA58F1C6A65}" srcOrd="0" destOrd="0" presId="urn:microsoft.com/office/officeart/2005/8/layout/orgChart1"/>
    <dgm:cxn modelId="{8A7916E8-B5CA-4845-90EF-08752AE48DE0}" srcId="{59077401-BF30-4F74-B364-EAEA2265F6FC}" destId="{F1F76A51-EA17-499F-A42B-9B014F7E79DE}" srcOrd="1" destOrd="0" parTransId="{3F748800-0B89-4066-92CA-690184649EE6}" sibTransId="{4237CF88-10E5-4A68-BD98-4B84DB5E95C4}"/>
    <dgm:cxn modelId="{8B45349C-0C5E-41AE-82A3-8B80D47B94FD}" type="presOf" srcId="{D4418735-839C-463B-B1E4-6292BE782382}" destId="{E767EA54-67E5-4466-B4B0-BB0E2420A82A}" srcOrd="1" destOrd="0" presId="urn:microsoft.com/office/officeart/2005/8/layout/orgChart1"/>
    <dgm:cxn modelId="{C241847B-DCA8-4EEC-A478-0BD1E4D0EC69}" type="presOf" srcId="{380BC923-D028-4411-BEE9-F4867E65116F}" destId="{13728CD5-2C31-467D-B720-DB61C7AD8F51}" srcOrd="0" destOrd="0" presId="urn:microsoft.com/office/officeart/2005/8/layout/orgChart1"/>
    <dgm:cxn modelId="{634FB9C4-174C-4E0A-B67F-AF9E7980D27E}" srcId="{115A501A-2E44-4822-B5D9-CE821DB1F9A4}" destId="{74A90520-5E17-470A-931E-20670B175ECA}" srcOrd="0" destOrd="0" parTransId="{A06D209A-7B83-46F2-803C-086D46549D66}" sibTransId="{6C883A30-5077-4216-A75C-5C24B385FB8D}"/>
    <dgm:cxn modelId="{3B5C3599-8F17-4276-B3D2-4118114CC0EB}" type="presOf" srcId="{08193696-6F72-45B8-BF12-FF7BDDFDE8F3}" destId="{0AA9ED38-6BC8-4DD6-877D-2B03FEBCEA63}" srcOrd="0" destOrd="0" presId="urn:microsoft.com/office/officeart/2005/8/layout/orgChart1"/>
    <dgm:cxn modelId="{4BD9C98D-AA76-43A1-AE31-9A1717FDB5D1}" srcId="{06AA15C8-42DA-4BF1-BE8D-3C4BDE1B06E8}" destId="{19FA3C90-67D0-4009-A737-1DCF339641A6}" srcOrd="1" destOrd="0" parTransId="{185065FD-AD23-4221-BD5F-707D74F8ED5D}" sibTransId="{1E5971B8-A066-4353-9F0D-9488AB8938C1}"/>
    <dgm:cxn modelId="{BA263980-B394-40C5-8CD1-1ABE08C29E15}" type="presOf" srcId="{08FBA4D4-47D1-4625-A44D-258380E9D85E}" destId="{300D8EAF-5898-46B9-B722-CA28A62767E3}" srcOrd="0" destOrd="0" presId="urn:microsoft.com/office/officeart/2005/8/layout/orgChart1"/>
    <dgm:cxn modelId="{C9052BDF-7F4D-46EC-8FA4-4B180ED0965E}" type="presOf" srcId="{91389804-258A-4133-8602-257E6234F976}" destId="{E7755336-C546-48EC-A138-0664CA318B72}" srcOrd="0" destOrd="0" presId="urn:microsoft.com/office/officeart/2005/8/layout/orgChart1"/>
    <dgm:cxn modelId="{3751CD8D-3CFA-40E0-8DDE-720C6B9F1066}" type="presOf" srcId="{19FA3C90-67D0-4009-A737-1DCF339641A6}" destId="{F00BF619-81E5-4EB0-AB68-8179781ED3FB}" srcOrd="1" destOrd="0" presId="urn:microsoft.com/office/officeart/2005/8/layout/orgChart1"/>
    <dgm:cxn modelId="{EA7698D4-F5C2-400E-AE7A-EA549371AF46}" type="presOf" srcId="{8D826B5A-1774-4C21-B66B-FC6631F724C8}" destId="{3F160AF9-8844-4FFB-A7CC-55065D5899DB}" srcOrd="1" destOrd="0" presId="urn:microsoft.com/office/officeart/2005/8/layout/orgChart1"/>
    <dgm:cxn modelId="{DF8169F9-6463-4024-B0DF-1102713718BE}" type="presOf" srcId="{89059E10-3B41-440B-BA22-D22C39CE1D38}" destId="{09D12628-FD4F-490C-94EC-F99AC6778C76}" srcOrd="0" destOrd="0" presId="urn:microsoft.com/office/officeart/2005/8/layout/orgChart1"/>
    <dgm:cxn modelId="{52F5815E-1F9F-4A78-9CE2-4B715F4BB36F}" type="presOf" srcId="{8BE13731-F939-4AFE-B634-4D766476EB5B}" destId="{86AED4E5-8A39-4B8F-87CB-DA792C010672}" srcOrd="1" destOrd="0" presId="urn:microsoft.com/office/officeart/2005/8/layout/orgChart1"/>
    <dgm:cxn modelId="{DE685E7D-BB8D-4DC3-959B-0BFBC3E5E2A6}" srcId="{02DC9658-5489-4FB9-8F37-79388D35F19C}" destId="{D4B61895-4962-4ABF-A954-A1631A9E1202}" srcOrd="0" destOrd="0" parTransId="{50BAD98A-5DB7-402A-A32C-BCA92A82B98F}" sibTransId="{C24C8ECD-A1C4-4B3E-801C-9200DA5D4376}"/>
    <dgm:cxn modelId="{EEF7C232-4F61-42F2-A55E-DFB4F75BC08E}" type="presOf" srcId="{44FD20BF-A282-4606-98D9-815C05B17DFC}" destId="{3599AB72-8B5D-4766-8337-FCB5E4D83D19}" srcOrd="0" destOrd="0" presId="urn:microsoft.com/office/officeart/2005/8/layout/orgChart1"/>
    <dgm:cxn modelId="{121B3DEF-3170-43FC-8F48-E22F2D331142}" type="presOf" srcId="{36FD59F2-72E3-4B8B-B258-9BFE2443BE7B}" destId="{474E684D-EFCC-4161-AC5B-4FE6D4A3A360}" srcOrd="0" destOrd="0" presId="urn:microsoft.com/office/officeart/2005/8/layout/orgChart1"/>
    <dgm:cxn modelId="{BB68555E-C831-44C3-96E6-DFDC4E770AE9}" srcId="{128F5854-CC38-4B6B-BAAA-A9073F5CD93E}" destId="{26A9E879-BB0D-4BCF-A614-1E8C832E5F19}" srcOrd="6" destOrd="0" parTransId="{CE12A2BE-47BB-4187-B607-29ECF58C414A}" sibTransId="{B503079F-70B5-4ED5-AA0A-69155E0B442D}"/>
    <dgm:cxn modelId="{795C1334-EAC9-4278-954F-89263A3FECA0}" type="presOf" srcId="{CFA30CC8-336D-4894-B6DF-AE2805774506}" destId="{3BBB93E5-4A3F-44E4-AAE7-3E85E6C3F27D}" srcOrd="1" destOrd="0" presId="urn:microsoft.com/office/officeart/2005/8/layout/orgChart1"/>
    <dgm:cxn modelId="{F1D2CDC5-03C6-4044-AC03-3F6B5CB60384}" type="presOf" srcId="{EB7BADDA-B1E3-419C-8C43-3B6A732E49A4}" destId="{B9BDB7CB-EDFD-483E-8EFE-B9BDF4BF39A1}" srcOrd="0" destOrd="0" presId="urn:microsoft.com/office/officeart/2005/8/layout/orgChart1"/>
    <dgm:cxn modelId="{5415D9CA-B502-461C-AE71-692B4A2D7DE0}" srcId="{115A501A-2E44-4822-B5D9-CE821DB1F9A4}" destId="{02DC9658-5489-4FB9-8F37-79388D35F19C}" srcOrd="5" destOrd="0" parTransId="{5E8D9A1C-FB4D-4467-A6FC-E2B1AB4ACC06}" sibTransId="{82D96F81-3D60-4E51-B02D-37A6D7ED4242}"/>
    <dgm:cxn modelId="{2F51D6FA-E7B5-4FC0-99BA-7F4BC38D8B94}" type="presOf" srcId="{D1FB88D9-AFEA-4BA0-AC16-81D860284428}" destId="{87D06434-8359-4E86-96CD-2EDD0DC8398A}" srcOrd="0" destOrd="0" presId="urn:microsoft.com/office/officeart/2005/8/layout/orgChart1"/>
    <dgm:cxn modelId="{DE380A53-3C42-410B-BD33-46B374037FCF}" type="presOf" srcId="{06F9BE51-53AA-442D-8469-D29015A50ED2}" destId="{53478B04-B2D8-4834-9B95-EE9D85E6E6CD}" srcOrd="0" destOrd="0" presId="urn:microsoft.com/office/officeart/2005/8/layout/orgChart1"/>
    <dgm:cxn modelId="{83BB7752-F0A7-4974-951A-E70AE19B21A1}" type="presOf" srcId="{CFA30CC8-336D-4894-B6DF-AE2805774506}" destId="{0D324431-B789-4245-B643-8D4334D95A5D}" srcOrd="0" destOrd="0" presId="urn:microsoft.com/office/officeart/2005/8/layout/orgChart1"/>
    <dgm:cxn modelId="{624E0F6B-F280-4481-A91B-4B1D5202D34E}" type="presOf" srcId="{128F5854-CC38-4B6B-BAAA-A9073F5CD93E}" destId="{22B86492-0521-4B4E-9547-618818EF3E14}" srcOrd="1" destOrd="0" presId="urn:microsoft.com/office/officeart/2005/8/layout/orgChart1"/>
    <dgm:cxn modelId="{1C45CC9C-B1F6-4E7B-9BA7-EE9215C94856}" type="presOf" srcId="{886598FF-AD28-4E76-95DB-F64C12EAD79C}" destId="{D00BE9DB-A19B-4F0E-BBA7-72B871F27758}" srcOrd="0" destOrd="0" presId="urn:microsoft.com/office/officeart/2005/8/layout/orgChart1"/>
    <dgm:cxn modelId="{228D00E7-000F-4B25-AB35-824A4A50C006}" srcId="{5DB32D4B-CB5C-4078-A025-711ACF5F8B42}" destId="{BA44239E-ADB3-44F6-96AC-08CB39A17AC3}" srcOrd="2" destOrd="0" parTransId="{CE1E46A0-D0DF-4BBC-9FD7-D5C7EDF4537D}" sibTransId="{B9AE3901-BB4C-4F87-AEB2-C7A7497B24BC}"/>
    <dgm:cxn modelId="{288ABE79-3AC6-463A-B423-52057D17EDE6}" type="presOf" srcId="{115A501A-2E44-4822-B5D9-CE821DB1F9A4}" destId="{A7B7712F-151A-4C41-A54E-5BC6B400CB85}" srcOrd="0" destOrd="0" presId="urn:microsoft.com/office/officeart/2005/8/layout/orgChart1"/>
    <dgm:cxn modelId="{7FA03AE7-D47A-4217-AC05-8544B98F5BBA}" type="presOf" srcId="{8A55391E-3BC8-434F-AF97-233238EB9238}" destId="{B1A087DE-7735-4D2E-920B-12DE56D67D98}" srcOrd="0" destOrd="0" presId="urn:microsoft.com/office/officeart/2005/8/layout/orgChart1"/>
    <dgm:cxn modelId="{86A6D542-4A4D-4BDC-8B9A-6E98104ED447}" type="presOf" srcId="{37FDC2F8-6645-41D3-B324-40E9266DC43F}" destId="{E4F40991-0BCB-4A5A-BE45-4AB7A768F02B}" srcOrd="0" destOrd="0" presId="urn:microsoft.com/office/officeart/2005/8/layout/orgChart1"/>
    <dgm:cxn modelId="{2BACF174-9EC5-4F1B-8185-BA29EDC8B5A4}" type="presOf" srcId="{C9B438CF-8BE2-4923-9CF6-08FEE863A636}" destId="{8E278EE5-6AFA-40C8-BBAA-A28D539C2FAE}" srcOrd="0" destOrd="0" presId="urn:microsoft.com/office/officeart/2005/8/layout/orgChart1"/>
    <dgm:cxn modelId="{7FA57F6F-DC95-4701-9042-8F92FA9E90A0}" type="presOf" srcId="{D4B61895-4962-4ABF-A954-A1631A9E1202}" destId="{32C76D5E-B5AA-4B81-95AD-AB8164BB5917}" srcOrd="1" destOrd="0" presId="urn:microsoft.com/office/officeart/2005/8/layout/orgChart1"/>
    <dgm:cxn modelId="{BB74E3DD-CFCA-4FA4-A395-89C0B573BC9D}" srcId="{128F5854-CC38-4B6B-BAAA-A9073F5CD93E}" destId="{C3201E26-F0FE-4DBB-9430-0FEBA0D84CC7}" srcOrd="7" destOrd="0" parTransId="{B33C6B7B-196D-4DF0-A326-197486F64093}" sibTransId="{F52441E2-1258-4400-90E9-9483B9D49266}"/>
    <dgm:cxn modelId="{3EF55C46-1F30-4675-BE1F-39B68C6A2228}" type="presOf" srcId="{9F1DB178-C566-4EF2-A526-8716AB2C1E8F}" destId="{A6A192CD-C6CB-4C68-88CC-7F76CFA79C96}" srcOrd="1" destOrd="0" presId="urn:microsoft.com/office/officeart/2005/8/layout/orgChart1"/>
    <dgm:cxn modelId="{32261AF3-E702-4552-B6A6-D01BDFB83FAC}" type="presOf" srcId="{0459E86C-EFE3-46A3-9793-4FE95BA4DAF5}" destId="{69282921-F767-4B04-B98E-A95A1416FE25}" srcOrd="0" destOrd="0" presId="urn:microsoft.com/office/officeart/2005/8/layout/orgChart1"/>
    <dgm:cxn modelId="{29E0C456-7F07-4462-B02F-7DD48FC9652A}" type="presOf" srcId="{50BAD98A-5DB7-402A-A32C-BCA92A82B98F}" destId="{90A3C4DD-927B-466D-B90C-6503A1C7A4FF}" srcOrd="0" destOrd="0" presId="urn:microsoft.com/office/officeart/2005/8/layout/orgChart1"/>
    <dgm:cxn modelId="{6E745399-2C89-4280-832D-214700FF1166}" type="presOf" srcId="{270DFF6F-EEF5-4795-944C-95FB0F9EA75F}" destId="{E126BFD7-21AC-49DF-A5F4-4FF12F1619A6}" srcOrd="0" destOrd="0" presId="urn:microsoft.com/office/officeart/2005/8/layout/orgChart1"/>
    <dgm:cxn modelId="{1FB07B0D-FB3D-4E21-976A-C2906FC08AE6}" srcId="{128F5854-CC38-4B6B-BAAA-A9073F5CD93E}" destId="{06AA15C8-42DA-4BF1-BE8D-3C4BDE1B06E8}" srcOrd="3" destOrd="0" parTransId="{4CE58418-CADE-41E7-BD81-A10D96FB2583}" sibTransId="{A69BAAB7-2948-434C-9C95-F27919586BFB}"/>
    <dgm:cxn modelId="{C91CB0BB-A89F-4110-8305-59536F070D72}" srcId="{43E29A6E-1135-42DC-BFB5-96DC132A7FE2}" destId="{C8732599-CA30-4197-99E6-30C80EAA9DE2}" srcOrd="0" destOrd="0" parTransId="{FE3C980A-BC4E-4511-B29D-E6C5538271E4}" sibTransId="{1E272535-8033-47B0-AFED-571774070EE6}"/>
    <dgm:cxn modelId="{E68C4AB4-7058-4735-AD5B-7CC18119B8C7}" type="presOf" srcId="{5484ACA6-A95B-4142-B9BE-944F0E2B8029}" destId="{E9719DD0-1F49-469E-B8EF-7244244CEB95}" srcOrd="0" destOrd="0" presId="urn:microsoft.com/office/officeart/2005/8/layout/orgChart1"/>
    <dgm:cxn modelId="{8BF28A40-09DA-4898-B255-523F0AB659CA}" type="presOf" srcId="{DC1B540B-310C-47F3-B4EB-2289225E0D2C}" destId="{5D350EDF-6E81-477E-9E5F-033DD821FB5C}" srcOrd="0" destOrd="0" presId="urn:microsoft.com/office/officeart/2005/8/layout/orgChart1"/>
    <dgm:cxn modelId="{5E47BE6E-6EE8-4F04-AAE0-47AD460DE0F9}" type="presOf" srcId="{9964E84E-532E-45DF-86C7-C9B3B44E02E6}" destId="{E787851B-DB06-4A22-BBF7-37E873DCB545}" srcOrd="0" destOrd="0" presId="urn:microsoft.com/office/officeart/2005/8/layout/orgChart1"/>
    <dgm:cxn modelId="{D3EF23DF-8ACF-499B-B7D8-21224562D333}" type="presOf" srcId="{BA7880C6-1283-43C2-A43D-C44098097906}" destId="{4AA05BE6-80EE-4449-A5A0-80C7AC67E4B9}" srcOrd="0" destOrd="0" presId="urn:microsoft.com/office/officeart/2005/8/layout/orgChart1"/>
    <dgm:cxn modelId="{31895F19-3E1A-435C-B949-DC7978FCA970}" type="presOf" srcId="{08193696-6F72-45B8-BF12-FF7BDDFDE8F3}" destId="{0D132358-DBD1-4FDF-ABA2-C1AEC6ED0674}" srcOrd="1" destOrd="0" presId="urn:microsoft.com/office/officeart/2005/8/layout/orgChart1"/>
    <dgm:cxn modelId="{FDA0DB39-2E06-4FCE-BDC9-D2E6B0E641A6}" srcId="{1E5ECCE2-FEF0-403B-9F49-596DFFE9A5C4}" destId="{7F0DC161-CA25-4520-B3D0-EC12D2A32DA6}" srcOrd="0" destOrd="0" parTransId="{8A55391E-3BC8-434F-AF97-233238EB9238}" sibTransId="{27AF274E-13E4-49D9-A231-3ABA481788F6}"/>
    <dgm:cxn modelId="{B0AD145B-A8C3-4364-BF2B-66C371666951}" type="presOf" srcId="{2605D6C0-4E0D-497D-B550-7677A7CC8B63}" destId="{0A0611A9-CA42-4F07-AC02-7C6C8B0D49D3}" srcOrd="1" destOrd="0" presId="urn:microsoft.com/office/officeart/2005/8/layout/orgChart1"/>
    <dgm:cxn modelId="{716EF3C7-ED56-465C-9ABE-DE12757CA47F}" type="presOf" srcId="{AA4B919F-B15D-45A3-8F89-B2393A8349A4}" destId="{F971BFCB-8B32-4DBB-9BA6-9429E61D0CCF}" srcOrd="0" destOrd="0" presId="urn:microsoft.com/office/officeart/2005/8/layout/orgChart1"/>
    <dgm:cxn modelId="{3976E079-F0BC-4598-9DA0-E0D6D2D836D8}" type="presOf" srcId="{06AA15C8-42DA-4BF1-BE8D-3C4BDE1B06E8}" destId="{F71B2357-5570-4F08-B5D8-24752C54D80F}" srcOrd="1" destOrd="0" presId="urn:microsoft.com/office/officeart/2005/8/layout/orgChart1"/>
    <dgm:cxn modelId="{19269DD9-3486-4B6B-BE02-257A7DEF36E7}" type="presOf" srcId="{59077401-BF30-4F74-B364-EAEA2265F6FC}" destId="{AF66CD5C-E134-443B-A0F1-EE85698F71E0}" srcOrd="0" destOrd="0" presId="urn:microsoft.com/office/officeart/2005/8/layout/orgChart1"/>
    <dgm:cxn modelId="{E83F557D-CCDC-4EC5-9DAA-88E2FEA6EFD6}" type="presOf" srcId="{D4A58FB3-F966-486B-92DE-01EA4180D1CC}" destId="{4DCEA069-79A4-414A-A322-50DCDF53F4FE}" srcOrd="0" destOrd="0" presId="urn:microsoft.com/office/officeart/2005/8/layout/orgChart1"/>
    <dgm:cxn modelId="{27862836-EFA7-471E-803C-59854ED65D13}" type="presOf" srcId="{CE1E46A0-D0DF-4BBC-9FD7-D5C7EDF4537D}" destId="{E81B416F-A20C-47BD-8F12-34B505D07ABC}" srcOrd="0" destOrd="0" presId="urn:microsoft.com/office/officeart/2005/8/layout/orgChart1"/>
    <dgm:cxn modelId="{0CB92CB4-9A57-49BE-962C-B8622C02439D}" type="presOf" srcId="{8BE13731-F939-4AFE-B634-4D766476EB5B}" destId="{536C5CE9-786F-4636-80D1-53880DE56F97}" srcOrd="0" destOrd="0" presId="urn:microsoft.com/office/officeart/2005/8/layout/orgChart1"/>
    <dgm:cxn modelId="{2859EB79-5650-4F9E-8601-20E13DE77100}" type="presOf" srcId="{1540DA00-3D50-4C0D-B4E9-002F570A5D63}" destId="{8C18F1A2-B998-4133-819E-387DDF3F52F0}" srcOrd="0" destOrd="0" presId="urn:microsoft.com/office/officeart/2005/8/layout/orgChart1"/>
    <dgm:cxn modelId="{1F8F3110-7510-4277-A451-726EB27AEA19}" type="presOf" srcId="{49394EC6-5389-4C41-8646-D4CA828FCD33}" destId="{02E2F8CF-3565-454A-8961-84C86B4A1F2E}" srcOrd="0" destOrd="0" presId="urn:microsoft.com/office/officeart/2005/8/layout/orgChart1"/>
    <dgm:cxn modelId="{E2B534E4-8504-4118-9F5C-5F452449E544}" type="presOf" srcId="{CFFAEC98-E318-4BF9-ABD1-1EC2CD858995}" destId="{3C687741-0AE9-4665-8808-270F0B6F7388}" srcOrd="0" destOrd="0" presId="urn:microsoft.com/office/officeart/2005/8/layout/orgChart1"/>
    <dgm:cxn modelId="{1BE72421-F37C-47A4-A7FE-5E60BA706790}" srcId="{115A501A-2E44-4822-B5D9-CE821DB1F9A4}" destId="{D4A58FB3-F966-486B-92DE-01EA4180D1CC}" srcOrd="3" destOrd="0" parTransId="{BE425A0E-703F-4EBE-B311-437E87214FAD}" sibTransId="{6CE74E6C-AB03-4601-B48A-97718FB8B309}"/>
    <dgm:cxn modelId="{76171C21-FAC0-4348-9621-D95C9EF4FD3C}" type="presOf" srcId="{510D1A3D-60B4-4D49-A290-49B857E30F95}" destId="{7304E6D5-D2E5-4470-ABC1-CD5E88956D92}" srcOrd="0" destOrd="0" presId="urn:microsoft.com/office/officeart/2005/8/layout/orgChart1"/>
    <dgm:cxn modelId="{2B535DFB-7AC4-4A4A-87A1-8CAB178946D3}" srcId="{5DB32D4B-CB5C-4078-A025-711ACF5F8B42}" destId="{0459E86C-EFE3-46A3-9793-4FE95BA4DAF5}" srcOrd="7" destOrd="0" parTransId="{4631908F-1108-492E-8115-C37DC37D3FA2}" sibTransId="{F3292E74-1A7C-403C-9D85-BDC4D06B878E}"/>
    <dgm:cxn modelId="{CF81333C-44A6-449F-98B1-AF5DEFA448C2}" type="presOf" srcId="{4CE58418-CADE-41E7-BD81-A10D96FB2583}" destId="{C436A238-F926-4CA6-BACB-8FA659CE52FC}" srcOrd="0" destOrd="0" presId="urn:microsoft.com/office/officeart/2005/8/layout/orgChart1"/>
    <dgm:cxn modelId="{1C059CDA-41C2-489F-B953-CB3A37F23ED1}" type="presOf" srcId="{D4B61895-4962-4ABF-A954-A1631A9E1202}" destId="{E4246304-3782-4E30-BF6A-91F95BE22BC6}" srcOrd="0" destOrd="0" presId="urn:microsoft.com/office/officeart/2005/8/layout/orgChart1"/>
    <dgm:cxn modelId="{C7BF02C9-8D8F-4EA5-A91D-93118BBCED57}" type="presOf" srcId="{FE3C980A-BC4E-4511-B29D-E6C5538271E4}" destId="{DE77E21C-1EC8-4010-819F-79ADFF8696B8}" srcOrd="0" destOrd="0" presId="urn:microsoft.com/office/officeart/2005/8/layout/orgChart1"/>
    <dgm:cxn modelId="{BC2F96AF-4C25-4BCE-B771-1873D3A890F5}" srcId="{128F5854-CC38-4B6B-BAAA-A9073F5CD93E}" destId="{59077401-BF30-4F74-B364-EAEA2265F6FC}" srcOrd="5" destOrd="0" parTransId="{270DFF6F-EEF5-4795-944C-95FB0F9EA75F}" sibTransId="{C4249851-8DA3-4969-AFFD-288DFCBFCA9E}"/>
    <dgm:cxn modelId="{AD074251-F859-41ED-A8FB-89A5D9DC1C12}" type="presOf" srcId="{8C7F7777-8D62-43C9-8D29-DC1DEF88840D}" destId="{684B34FD-817E-4C0A-8451-518D610D0862}" srcOrd="1" destOrd="0" presId="urn:microsoft.com/office/officeart/2005/8/layout/orgChart1"/>
    <dgm:cxn modelId="{EA33216D-8C2B-445A-8774-8BF62C30E301}" type="presOf" srcId="{75F78A27-A1AD-4770-8331-ACC5A4D8A8F6}" destId="{69487B01-0ADF-4FDC-89D1-433CFB8C8C98}" srcOrd="0" destOrd="0" presId="urn:microsoft.com/office/officeart/2005/8/layout/orgChart1"/>
    <dgm:cxn modelId="{4067BDD6-D4AE-435B-B409-5B0D44B029F2}" type="presOf" srcId="{1A0D093D-50BF-40DA-BA3A-E0C1E2A17F7C}" destId="{50974CD3-E0B3-4862-88A4-D298859CD2B5}" srcOrd="1" destOrd="0" presId="urn:microsoft.com/office/officeart/2005/8/layout/orgChart1"/>
    <dgm:cxn modelId="{18C6FCD0-6CAB-4D8B-A164-7A6915EB2B8D}" type="presOf" srcId="{19FA3C90-67D0-4009-A737-1DCF339641A6}" destId="{9FEA0CBC-C17F-46E1-90D5-702C660EE493}" srcOrd="0" destOrd="0" presId="urn:microsoft.com/office/officeart/2005/8/layout/orgChart1"/>
    <dgm:cxn modelId="{A960839F-5D14-47EC-967B-101C013B42DF}" type="presOf" srcId="{F2C7FEE8-D61D-4C7A-A177-EDD258D97285}" destId="{069FBDD6-6B6A-4967-9108-4C3E381CD144}" srcOrd="0" destOrd="0" presId="urn:microsoft.com/office/officeart/2005/8/layout/orgChart1"/>
    <dgm:cxn modelId="{638705DC-30AB-43E7-9A27-D142C677D031}" type="presOf" srcId="{AA14AC5A-F434-415A-9680-E3F2859FBEBB}" destId="{7BC116FE-BB4D-4C6C-B900-FDC78FFD1E19}" srcOrd="1" destOrd="0" presId="urn:microsoft.com/office/officeart/2005/8/layout/orgChart1"/>
    <dgm:cxn modelId="{5F078076-6DB5-45A4-A731-A7FCECEE769B}" type="presOf" srcId="{C3201E26-F0FE-4DBB-9430-0FEBA0D84CC7}" destId="{C2E4EC4D-7C68-41BC-AAE0-9B26F3DDE92C}" srcOrd="1" destOrd="0" presId="urn:microsoft.com/office/officeart/2005/8/layout/orgChart1"/>
    <dgm:cxn modelId="{34358579-8129-4871-913E-10CF3F4E1E00}" type="presOf" srcId="{C599DFC6-3867-4212-B6AC-624AA4743394}" destId="{C33F71DE-E067-4A0F-9E70-2CBE2591BD9C}" srcOrd="0" destOrd="0" presId="urn:microsoft.com/office/officeart/2005/8/layout/orgChart1"/>
    <dgm:cxn modelId="{CF1327CF-7104-4803-AC0F-AEF40AC1F95E}" type="presOf" srcId="{E8CFD36A-3621-45A4-914C-64CBEF41E937}" destId="{DACDEF05-87B4-41F6-AF31-5F37B505E096}" srcOrd="0" destOrd="0" presId="urn:microsoft.com/office/officeart/2005/8/layout/orgChart1"/>
    <dgm:cxn modelId="{2D6D1006-7BC6-42CD-B6CC-36DC3D0D6C43}" srcId="{59077401-BF30-4F74-B364-EAEA2265F6FC}" destId="{C9B438CF-8BE2-4923-9CF6-08FEE863A636}" srcOrd="3" destOrd="0" parTransId="{E8CFD36A-3621-45A4-914C-64CBEF41E937}" sibTransId="{304D8F35-5022-4EDF-A2DD-BC00C4101AEE}"/>
    <dgm:cxn modelId="{91F24AC8-F619-45CC-A1A5-A310B4B187BE}" srcId="{44FD20BF-A282-4606-98D9-815C05B17DFC}" destId="{135BC6C5-A858-4EEB-A7FB-570081759CB6}" srcOrd="0" destOrd="0" parTransId="{57CDF1A4-F124-4042-A7C4-D7CD12540710}" sibTransId="{96549B93-B7AD-4321-A620-BD294096818D}"/>
    <dgm:cxn modelId="{ED49484E-ADDC-43D7-90A5-8981ACDCD8E8}" srcId="{BA7880C6-1283-43C2-A43D-C44098097906}" destId="{BF9CCEE1-5759-4179-BB58-31EC322D43EE}" srcOrd="5" destOrd="0" parTransId="{510D1A3D-60B4-4D49-A290-49B857E30F95}" sibTransId="{96091F0E-FF4A-4DA2-AC2D-366CE5B161AB}"/>
    <dgm:cxn modelId="{736CD27E-35BB-46C1-A288-F009F5195D27}" type="presOf" srcId="{7F0DC161-CA25-4520-B3D0-EC12D2A32DA6}" destId="{52F41954-8958-476D-8B13-535A66349656}" srcOrd="0" destOrd="0" presId="urn:microsoft.com/office/officeart/2005/8/layout/orgChart1"/>
    <dgm:cxn modelId="{1A8EBDA6-F63B-41BB-BA51-3AECFF7065EF}" type="presOf" srcId="{D848C3BD-D001-4071-9EA9-485B6F9BD3D5}" destId="{F5BCF78A-B83E-4FFC-B598-59E1717EE344}" srcOrd="0" destOrd="0" presId="urn:microsoft.com/office/officeart/2005/8/layout/orgChart1"/>
    <dgm:cxn modelId="{3390F1CB-4FEF-46F4-9D8E-B4A552B2D045}" type="presOf" srcId="{BE425A0E-703F-4EBE-B311-437E87214FAD}" destId="{E94897BC-B4A3-46B1-B87C-03232D1C5E79}" srcOrd="0" destOrd="0" presId="urn:microsoft.com/office/officeart/2005/8/layout/orgChart1"/>
    <dgm:cxn modelId="{A4804D13-92DA-46E9-8A8C-918DE8D7D55D}" type="presOf" srcId="{C5897DD8-2CBE-403D-8917-B6BCCD4F90A4}" destId="{4D8B7E87-9EDE-4BD5-BDA2-924550EB062E}" srcOrd="0" destOrd="0" presId="urn:microsoft.com/office/officeart/2005/8/layout/orgChart1"/>
    <dgm:cxn modelId="{B74CE18B-6360-4344-AE8B-270AFD07CFFB}" type="presOf" srcId="{43E29A6E-1135-42DC-BFB5-96DC132A7FE2}" destId="{A09A9D6A-37F2-49F4-B50E-375963DD8AE5}" srcOrd="1" destOrd="0" presId="urn:microsoft.com/office/officeart/2005/8/layout/orgChart1"/>
    <dgm:cxn modelId="{BF41C765-5AFA-4848-814B-56E24CFDE09F}" srcId="{5DB32D4B-CB5C-4078-A025-711ACF5F8B42}" destId="{D4418735-839C-463B-B1E4-6292BE782382}" srcOrd="1" destOrd="0" parTransId="{146C4C25-E975-4220-92AE-321241690BEA}" sibTransId="{6702B1AF-D9CA-4226-BBAA-02AE6CDB3D83}"/>
    <dgm:cxn modelId="{EAEAD362-0EB3-4AEB-A481-5E99CCF2838E}" type="presOf" srcId="{BA7880C6-1283-43C2-A43D-C44098097906}" destId="{190D7FB9-EF65-4C2C-BDE9-8498FD96FD89}" srcOrd="1" destOrd="0" presId="urn:microsoft.com/office/officeart/2005/8/layout/orgChart1"/>
    <dgm:cxn modelId="{CE8F6817-FE5C-469E-A1F6-D16F13F98FE8}" type="presOf" srcId="{9666C01C-B941-44A8-9827-B47AD6913FD1}" destId="{46EF8583-384B-4C82-988A-17326E28EBBB}" srcOrd="0" destOrd="0" presId="urn:microsoft.com/office/officeart/2005/8/layout/orgChart1"/>
    <dgm:cxn modelId="{5771938C-5623-4243-AA44-289540687630}" type="presOf" srcId="{DC1B540B-310C-47F3-B4EB-2289225E0D2C}" destId="{F14BE86B-4FF7-4D2F-B891-8E8E429BD789}" srcOrd="1" destOrd="0" presId="urn:microsoft.com/office/officeart/2005/8/layout/orgChart1"/>
    <dgm:cxn modelId="{910D5D8F-C8A0-4F60-81BB-6FD6EE8CABB7}" type="presOf" srcId="{EB7BADDA-B1E3-419C-8C43-3B6A732E49A4}" destId="{FAEC3F20-0577-4950-8C04-FEE674754509}" srcOrd="1" destOrd="0" presId="urn:microsoft.com/office/officeart/2005/8/layout/orgChart1"/>
    <dgm:cxn modelId="{E59C4D1F-5189-4D32-82BB-82950F48611E}" srcId="{26A9E879-BB0D-4BCF-A614-1E8C832E5F19}" destId="{EB7BADDA-B1E3-419C-8C43-3B6A732E49A4}" srcOrd="1" destOrd="0" parTransId="{37FDC2F8-6645-41D3-B324-40E9266DC43F}" sibTransId="{2E2EE136-8CCE-4949-8B7C-8C880D9EEEB5}"/>
    <dgm:cxn modelId="{B1953E52-E830-43F9-8A64-5524726D539F}" type="presOf" srcId="{F746177A-FE6C-42EA-888E-41C0398DE689}" destId="{7C9DFAD0-B338-4F5C-8FC1-29C1FF8523F5}" srcOrd="1" destOrd="0" presId="urn:microsoft.com/office/officeart/2005/8/layout/orgChart1"/>
    <dgm:cxn modelId="{53E1A1F7-FCD8-406C-85D1-D9326140668A}" type="presOf" srcId="{B529E251-35E4-43EE-B172-3C874DC7FA61}" destId="{9B2EABE0-1A48-4BCA-B072-C88025847C1B}" srcOrd="0" destOrd="0" presId="urn:microsoft.com/office/officeart/2005/8/layout/orgChart1"/>
    <dgm:cxn modelId="{0D4784B7-B582-4AF5-B21E-E85A277646A4}" srcId="{59077401-BF30-4F74-B364-EAEA2265F6FC}" destId="{8BE13731-F939-4AFE-B634-4D766476EB5B}" srcOrd="2" destOrd="0" parTransId="{886598FF-AD28-4E76-95DB-F64C12EAD79C}" sibTransId="{3BDD44AC-DE8B-4344-99E5-1A1A363DFF2A}"/>
    <dgm:cxn modelId="{1E8EB7AC-3446-4D2D-915B-44816ED3679A}" type="presOf" srcId="{1E5ECCE2-FEF0-403B-9F49-596DFFE9A5C4}" destId="{31B0706F-192D-4994-B3A7-A744CB428B27}" srcOrd="1" destOrd="0" presId="urn:microsoft.com/office/officeart/2005/8/layout/orgChart1"/>
    <dgm:cxn modelId="{F909F860-2081-4844-BE15-6B0D188015D7}" type="presOf" srcId="{53ACAB71-C563-4C85-90EE-7855F6BEF96B}" destId="{4FD0CDFF-615E-4E14-937F-563A894AD705}" srcOrd="1" destOrd="0" presId="urn:microsoft.com/office/officeart/2005/8/layout/orgChart1"/>
    <dgm:cxn modelId="{13865932-403D-4457-AA16-747E68E2B2F9}" type="presOf" srcId="{1C0E6A37-FC3A-4228-B71D-F7A9468C1710}" destId="{F811C42F-6969-497B-B6A6-7BE64D21311F}" srcOrd="0" destOrd="0" presId="urn:microsoft.com/office/officeart/2005/8/layout/orgChart1"/>
    <dgm:cxn modelId="{DE5020B2-69FD-46F6-B3AF-7C6706DE8A63}" type="presOf" srcId="{D4418735-839C-463B-B1E4-6292BE782382}" destId="{BA074A56-74E2-40C3-B160-E3FB06E03677}" srcOrd="0" destOrd="0" presId="urn:microsoft.com/office/officeart/2005/8/layout/orgChart1"/>
    <dgm:cxn modelId="{D0EBEC70-6B6C-44DD-9477-7F0C332FAD26}" type="presOf" srcId="{6CB5693D-0AED-4E3B-B598-BEE612EAEE72}" destId="{CE31CE33-D515-4496-945C-E7965A734E81}" srcOrd="0" destOrd="0" presId="urn:microsoft.com/office/officeart/2005/8/layout/orgChart1"/>
    <dgm:cxn modelId="{5F38D939-9C0C-495F-B477-8CF7AE5709B4}" type="presOf" srcId="{F2C7FEE8-D61D-4C7A-A177-EDD258D97285}" destId="{CE328CBC-2472-4EEE-8122-AF3080D4D652}" srcOrd="1" destOrd="0" presId="urn:microsoft.com/office/officeart/2005/8/layout/orgChart1"/>
    <dgm:cxn modelId="{8DD87D4C-2E7A-41CE-B07D-23F26EFBD8E6}" type="presOf" srcId="{BF9CCEE1-5759-4179-BB58-31EC322D43EE}" destId="{31CF2F8D-EB06-471E-AFCC-FC82A535646A}" srcOrd="0" destOrd="0" presId="urn:microsoft.com/office/officeart/2005/8/layout/orgChart1"/>
    <dgm:cxn modelId="{1B7095C3-E2E2-4108-B256-16EADD3399D1}" srcId="{26A9E879-BB0D-4BCF-A614-1E8C832E5F19}" destId="{79C8E5D8-1238-4E13-A5EF-657FEE9496C3}" srcOrd="0" destOrd="0" parTransId="{C5897DD8-2CBE-403D-8917-B6BCCD4F90A4}" sibTransId="{565713E0-39CE-4CC9-98AF-75FB10A864F2}"/>
    <dgm:cxn modelId="{A6A20936-B336-43B5-BF95-4EF36BCA73FE}" srcId="{128F5854-CC38-4B6B-BAAA-A9073F5CD93E}" destId="{115A501A-2E44-4822-B5D9-CE821DB1F9A4}" srcOrd="1" destOrd="0" parTransId="{E0349716-42F5-49EF-B592-EBE755EF43DE}" sibTransId="{77668E8D-D789-4109-9B18-48403B9CF620}"/>
    <dgm:cxn modelId="{5263DA4C-D41C-4655-B620-FDB8BD8CB1EF}" srcId="{115A501A-2E44-4822-B5D9-CE821DB1F9A4}" destId="{0B3F7525-4D43-4D78-9E31-19BB6D322BBC}" srcOrd="2" destOrd="0" parTransId="{3EC39DD7-D6B5-4815-8532-031721088722}" sibTransId="{FE681109-7374-4455-9A40-F54DF69C5992}"/>
    <dgm:cxn modelId="{6F9D655A-5E4A-4261-BC02-2F3A84A56797}" type="presOf" srcId="{E57E105F-9F92-4BDF-822A-13F298590104}" destId="{97F3B74A-240A-40FE-9742-000234189356}" srcOrd="0" destOrd="0" presId="urn:microsoft.com/office/officeart/2005/8/layout/orgChart1"/>
    <dgm:cxn modelId="{8DDECBE6-0E4A-4E13-A8EC-68A62643174F}" srcId="{5DB32D4B-CB5C-4078-A025-711ACF5F8B42}" destId="{F2824C75-EDFD-4430-A4EF-B1BB75F01EA5}" srcOrd="4" destOrd="0" parTransId="{58864EE8-CF96-4BD9-AB23-17CB7306E80C}" sibTransId="{96D61A5F-4399-48DB-A3E0-C9FB4CCAE5A2}"/>
    <dgm:cxn modelId="{90E6090E-011C-485C-95C2-40335E4B0168}" type="presOf" srcId="{9F1DB178-C566-4EF2-A526-8716AB2C1E8F}" destId="{93ACCDBD-E8F6-4EF6-BDCC-AD751E093CC8}" srcOrd="0" destOrd="0" presId="urn:microsoft.com/office/officeart/2005/8/layout/orgChart1"/>
    <dgm:cxn modelId="{BCA467BB-4465-43F7-B989-43E13BC306B1}" srcId="{43E29A6E-1135-42DC-BFB5-96DC132A7FE2}" destId="{89059E10-3B41-440B-BA22-D22C39CE1D38}" srcOrd="1" destOrd="0" parTransId="{9666C01C-B941-44A8-9827-B47AD6913FD1}" sibTransId="{AABE7520-8097-4ABE-B879-B755E09408A1}"/>
    <dgm:cxn modelId="{E5C0BEC2-66E3-4065-9610-6706E9B1691C}" type="presOf" srcId="{D6E1122E-57D5-4BDB-94C4-6BD5E22CE66F}" destId="{851485EE-997C-43CE-B327-96067C577F3C}" srcOrd="0" destOrd="0" presId="urn:microsoft.com/office/officeart/2005/8/layout/orgChart1"/>
    <dgm:cxn modelId="{4E71E362-23EE-40A9-9282-E6E0BCAB5DCC}" type="presOf" srcId="{146C4C25-E975-4220-92AE-321241690BEA}" destId="{FBED5A18-9F40-4B74-9A26-CF361413CB4C}" srcOrd="0" destOrd="0" presId="urn:microsoft.com/office/officeart/2005/8/layout/orgChart1"/>
    <dgm:cxn modelId="{8D3A3B22-A494-4BD1-A25B-E176ED7A66C2}" type="presOf" srcId="{D6CCA1D0-FC95-4749-9BBA-40FBC15BF68D}" destId="{1FE2C7CF-1C47-43E2-A452-CAA4A4AB53CC}" srcOrd="0" destOrd="0" presId="urn:microsoft.com/office/officeart/2005/8/layout/orgChart1"/>
    <dgm:cxn modelId="{999580ED-F4A5-4069-AECF-C3C8DC48391A}" srcId="{06AA15C8-42DA-4BF1-BE8D-3C4BDE1B06E8}" destId="{9F1DB178-C566-4EF2-A526-8716AB2C1E8F}" srcOrd="4" destOrd="0" parTransId="{D6CCA1D0-FC95-4749-9BBA-40FBC15BF68D}" sibTransId="{0AC0C88B-CE87-4AD4-A495-E671BA51395B}"/>
    <dgm:cxn modelId="{9FB1E96F-5939-4ACC-8192-846153198FCB}" type="presOf" srcId="{3A96A7BB-1C53-4F57-8744-BB58BF06B0EC}" destId="{B9A302C6-4267-47DB-9315-C50D0ADD649E}" srcOrd="0" destOrd="0" presId="urn:microsoft.com/office/officeart/2005/8/layout/orgChart1"/>
    <dgm:cxn modelId="{E466586A-98D0-4D41-9349-28BA27D76440}" type="presOf" srcId="{5B6A7968-08C0-4BDC-8DFA-DA4AD07BF57C}" destId="{8364864E-D5A8-41C8-AF0A-FAF4D4C24DF2}" srcOrd="0" destOrd="0" presId="urn:microsoft.com/office/officeart/2005/8/layout/orgChart1"/>
    <dgm:cxn modelId="{F6C8996A-44BC-4D16-A992-9DD9B2DBF5AD}" type="presOf" srcId="{0B3F7525-4D43-4D78-9E31-19BB6D322BBC}" destId="{44B762B9-1A8E-4863-9736-F348788501B4}" srcOrd="1" destOrd="0" presId="urn:microsoft.com/office/officeart/2005/8/layout/orgChart1"/>
    <dgm:cxn modelId="{F9F90173-5EA9-4568-A10E-62E7F31E68DE}" srcId="{06AA15C8-42DA-4BF1-BE8D-3C4BDE1B06E8}" destId="{DB229A5D-8520-4753-8ECC-EEC086C15AE5}" srcOrd="2" destOrd="0" parTransId="{4B90DC34-6E9D-4D4C-8552-0777D8B4B021}" sibTransId="{28EA1868-7E7A-49CE-86C4-8C7651AA1B23}"/>
    <dgm:cxn modelId="{DDECEDF8-999F-4AA6-BAD2-997A2918BAA5}" srcId="{115A501A-2E44-4822-B5D9-CE821DB1F9A4}" destId="{9964E84E-532E-45DF-86C7-C9B3B44E02E6}" srcOrd="8" destOrd="0" parTransId="{5DBD067C-7ECC-4555-836F-9B70D028D4B8}" sibTransId="{63784F11-58A1-45AF-B696-FF3171BB98C6}"/>
    <dgm:cxn modelId="{58DCE957-D6CF-4CF3-84AA-1B8782E0F9D5}" type="presOf" srcId="{F2824C75-EDFD-4430-A4EF-B1BB75F01EA5}" destId="{0377BE37-D35F-4125-B48D-CCE9CB1EB123}" srcOrd="1" destOrd="0" presId="urn:microsoft.com/office/officeart/2005/8/layout/orgChart1"/>
    <dgm:cxn modelId="{F12DB33D-3E12-4EC2-9471-0466A3F66602}" type="presOf" srcId="{7F0DC161-CA25-4520-B3D0-EC12D2A32DA6}" destId="{6B06C54E-8D01-4A08-84C1-5BF7F7BA3AB1}" srcOrd="1" destOrd="0" presId="urn:microsoft.com/office/officeart/2005/8/layout/orgChart1"/>
    <dgm:cxn modelId="{79466C10-E499-42DA-B0B9-557BE604450A}" type="presOf" srcId="{89059E10-3B41-440B-BA22-D22C39CE1D38}" destId="{E601B555-6216-49EB-ADA7-E8134A76339C}" srcOrd="1" destOrd="0" presId="urn:microsoft.com/office/officeart/2005/8/layout/orgChart1"/>
    <dgm:cxn modelId="{609301D7-01E3-47CD-B046-35BECBF80CA6}" type="presOf" srcId="{0C439B7C-44DA-4140-AAF0-18E5A39AA628}" destId="{C10FF851-C3D9-47CA-A1E0-1A79872B541D}" srcOrd="0" destOrd="0" presId="urn:microsoft.com/office/officeart/2005/8/layout/orgChart1"/>
    <dgm:cxn modelId="{112452CC-3DF5-4FF3-BDE6-DA6F0DB8FC03}" srcId="{115A501A-2E44-4822-B5D9-CE821DB1F9A4}" destId="{49394EC6-5389-4C41-8646-D4CA828FCD33}" srcOrd="6" destOrd="0" parTransId="{18CB2D05-1275-4A54-B6B1-00A32D0580A2}" sibTransId="{20F2F150-EF1D-4E22-B3C6-B003D5153C03}"/>
    <dgm:cxn modelId="{BA422024-43E3-4CC3-9203-029721956A5E}" srcId="{9F1DB178-C566-4EF2-A526-8716AB2C1E8F}" destId="{F746177A-FE6C-42EA-888E-41C0398DE689}" srcOrd="1" destOrd="0" parTransId="{E3D7461A-9AE5-4CCD-AFC4-29526D8C5F31}" sibTransId="{E26AA825-9A1F-4236-BE0E-C048810B61F1}"/>
    <dgm:cxn modelId="{CD02EF64-5802-4DD6-95F2-1B4EF02856F9}" type="presOf" srcId="{79C8E5D8-1238-4E13-A5EF-657FEE9496C3}" destId="{9A727652-C81D-4833-8F85-E36F15052D80}" srcOrd="1" destOrd="0" presId="urn:microsoft.com/office/officeart/2005/8/layout/orgChart1"/>
    <dgm:cxn modelId="{5FBBBBAA-F6C8-41DB-A5FA-B84E8B802EF3}" type="presOf" srcId="{3A96A7BB-1C53-4F57-8744-BB58BF06B0EC}" destId="{BF251E7D-A2E3-4731-A425-4AF0E2E802C7}" srcOrd="1" destOrd="0" presId="urn:microsoft.com/office/officeart/2005/8/layout/orgChart1"/>
    <dgm:cxn modelId="{BE70B898-5796-4451-891C-A157B8330475}" type="presOf" srcId="{02DC9658-5489-4FB9-8F37-79388D35F19C}" destId="{1222D66F-FE84-4615-BBD3-F27E4FA12728}" srcOrd="1" destOrd="0" presId="urn:microsoft.com/office/officeart/2005/8/layout/orgChart1"/>
    <dgm:cxn modelId="{C639F1E9-E4F9-44D6-98E9-C9F74C3D089B}" type="presOf" srcId="{C9B438CF-8BE2-4923-9CF6-08FEE863A636}" destId="{6E119BC3-7595-40D6-BC5F-88851D3DC841}" srcOrd="1" destOrd="0" presId="urn:microsoft.com/office/officeart/2005/8/layout/orgChart1"/>
    <dgm:cxn modelId="{8A964BCA-CA01-4AE2-99E5-398E5031CBE9}" type="presOf" srcId="{5DBD067C-7ECC-4555-836F-9B70D028D4B8}" destId="{A159D984-7F22-4D76-96E3-26E588943874}" srcOrd="0" destOrd="0" presId="urn:microsoft.com/office/officeart/2005/8/layout/orgChart1"/>
    <dgm:cxn modelId="{A68051F6-8C0D-492C-A15C-3E1034388768}" type="presOf" srcId="{4B7679BE-7A0F-452F-901E-A6764029B294}" destId="{B6BBB72B-6A2C-46A5-B91C-EA49AD0CC965}" srcOrd="0" destOrd="0" presId="urn:microsoft.com/office/officeart/2005/8/layout/orgChart1"/>
    <dgm:cxn modelId="{5B362BC7-5CB3-43FF-B46B-D8D3A3CDDB30}" srcId="{128F5854-CC38-4B6B-BAAA-A9073F5CD93E}" destId="{5DB32D4B-CB5C-4078-A025-711ACF5F8B42}" srcOrd="0" destOrd="0" parTransId="{1540DA00-3D50-4C0D-B4E9-002F570A5D63}" sibTransId="{FA1FE068-52D2-4159-9BC8-9B736CFB8A64}"/>
    <dgm:cxn modelId="{4C374940-5C43-40FD-8868-BD055F4CFB7B}" type="presOf" srcId="{BA44239E-ADB3-44F6-96AC-08CB39A17AC3}" destId="{D414D6A9-B59D-44F6-A067-98470632C542}" srcOrd="1" destOrd="0" presId="urn:microsoft.com/office/officeart/2005/8/layout/orgChart1"/>
    <dgm:cxn modelId="{C4D5E37D-25AE-4E5B-B42F-827A5294838E}" type="presOf" srcId="{8938D745-EB3F-4E01-BD29-059002621B70}" destId="{36D88E75-298C-4E65-8C30-9D8AC6F5A4AE}" srcOrd="1" destOrd="0" presId="urn:microsoft.com/office/officeart/2005/8/layout/orgChart1"/>
    <dgm:cxn modelId="{47B0127C-63D0-4246-A887-D28F4760B002}" type="presOf" srcId="{5484ACA6-A95B-4142-B9BE-944F0E2B8029}" destId="{4190657A-E186-421C-823F-C3E5B2229F17}" srcOrd="1" destOrd="0" presId="urn:microsoft.com/office/officeart/2005/8/layout/orgChart1"/>
    <dgm:cxn modelId="{AA5C216A-EDFC-4AE7-B7D6-59F948BC2F47}" type="presOf" srcId="{74A90520-5E17-470A-931E-20670B175ECA}" destId="{BF7EF7D7-2381-4CAC-BC03-41C8724B90B4}" srcOrd="1" destOrd="0" presId="urn:microsoft.com/office/officeart/2005/8/layout/orgChart1"/>
    <dgm:cxn modelId="{C9163118-2F29-46B7-9F46-AD6DC4CE2E40}" type="presOf" srcId="{18CB2D05-1275-4A54-B6B1-00A32D0580A2}" destId="{68862519-54CE-40CB-A59A-8ABF25CAE573}" srcOrd="0" destOrd="0" presId="urn:microsoft.com/office/officeart/2005/8/layout/orgChart1"/>
    <dgm:cxn modelId="{7F3BEA72-C71D-4144-9F67-5001318E3B23}" type="presOf" srcId="{915EB7D3-6B45-42D4-B6C3-545476C6A630}" destId="{E32033DC-E6C8-4683-A922-59EA690F292B}" srcOrd="1" destOrd="0" presId="urn:microsoft.com/office/officeart/2005/8/layout/orgChart1"/>
    <dgm:cxn modelId="{48451735-B829-49D6-A470-463035C7D716}" type="presOf" srcId="{DF286C57-1654-475D-A48D-B7AFB06626B4}" destId="{7E314976-558A-4757-ABD2-F5CE0D70517A}" srcOrd="0" destOrd="0" presId="urn:microsoft.com/office/officeart/2005/8/layout/orgChart1"/>
    <dgm:cxn modelId="{2B431B7E-2717-4F20-A9D6-CB6EAB3CA188}" srcId="{1E5ECCE2-FEF0-403B-9F49-596DFFE9A5C4}" destId="{1A0D093D-50BF-40DA-BA3A-E0C1E2A17F7C}" srcOrd="2" destOrd="0" parTransId="{1A190559-8053-4B75-A96B-711B8CD9B8C4}" sibTransId="{995BC806-D19A-4176-8343-324195B6DC98}"/>
    <dgm:cxn modelId="{AA59C93D-8760-4BBF-A28C-06053FF9714F}" type="presOf" srcId="{DB229A5D-8520-4753-8ECC-EEC086C15AE5}" destId="{FE8766D9-1C46-4D4D-ACB5-BB9F553C1440}" srcOrd="0" destOrd="0" presId="urn:microsoft.com/office/officeart/2005/8/layout/orgChart1"/>
    <dgm:cxn modelId="{934CB7E8-69A6-431F-884F-A69BD62BB42F}" srcId="{BA7880C6-1283-43C2-A43D-C44098097906}" destId="{5484ACA6-A95B-4142-B9BE-944F0E2B8029}" srcOrd="4" destOrd="0" parTransId="{CFFAEC98-E318-4BF9-ABD1-1EC2CD858995}" sibTransId="{E97C8190-25ED-405F-A29B-DE798D28051D}"/>
    <dgm:cxn modelId="{E3CE35B1-6F57-4FA0-B6A3-40838B724F1D}" type="presOf" srcId="{FBAFC7ED-6EBC-4E2E-9886-C58463AA718E}" destId="{E134E07E-B593-488D-AFE6-8D34B9F0CFC8}" srcOrd="0" destOrd="0" presId="urn:microsoft.com/office/officeart/2005/8/layout/orgChart1"/>
    <dgm:cxn modelId="{F007A951-BA4A-4CD1-BD66-FE4953690B10}" type="presOf" srcId="{43E29A6E-1135-42DC-BFB5-96DC132A7FE2}" destId="{96758E33-2DE2-41C9-840D-E140F8D2F2F2}" srcOrd="0" destOrd="0" presId="urn:microsoft.com/office/officeart/2005/8/layout/orgChart1"/>
    <dgm:cxn modelId="{1B311A74-291D-4D4B-91B5-F548748E58C0}" type="presOf" srcId="{1FAEEB9C-3847-40AB-8DD4-94015E256958}" destId="{EFB4CA19-D757-4503-94B7-DDF248ACEE0C}" srcOrd="0" destOrd="0" presId="urn:microsoft.com/office/officeart/2005/8/layout/orgChart1"/>
    <dgm:cxn modelId="{69F95C99-8A9A-4799-8B68-518AC90C15C8}" type="presOf" srcId="{915EB7D3-6B45-42D4-B6C3-545476C6A630}" destId="{AF613F5A-5FD0-4B30-A339-7176268C23B3}" srcOrd="0" destOrd="0" presId="urn:microsoft.com/office/officeart/2005/8/layout/orgChart1"/>
    <dgm:cxn modelId="{F2B58DDE-B8F2-43F4-90DC-B340E7890F00}" srcId="{5DB32D4B-CB5C-4078-A025-711ACF5F8B42}" destId="{44FD20BF-A282-4606-98D9-815C05B17DFC}" srcOrd="6" destOrd="0" parTransId="{E57E105F-9F92-4BDF-822A-13F298590104}" sibTransId="{F13B0F05-1854-45A4-9851-5B46F0FE2EF5}"/>
    <dgm:cxn modelId="{E0575ADB-21AA-42BD-92B2-A7DC3DDB584E}" type="presOf" srcId="{5DB32D4B-CB5C-4078-A025-711ACF5F8B42}" destId="{E4BAA902-6C55-465F-9107-46218E938E77}" srcOrd="0" destOrd="0" presId="urn:microsoft.com/office/officeart/2005/8/layout/orgChart1"/>
    <dgm:cxn modelId="{D85BAD3E-8204-4075-B704-DF8A5561FD3E}" type="presOf" srcId="{5DB32D4B-CB5C-4078-A025-711ACF5F8B42}" destId="{A46223F1-14A2-4053-B07E-D2964EB3C957}" srcOrd="1" destOrd="0" presId="urn:microsoft.com/office/officeart/2005/8/layout/orgChart1"/>
    <dgm:cxn modelId="{79905388-F548-44ED-98A8-33243C2E9251}" type="presOf" srcId="{1A0D093D-50BF-40DA-BA3A-E0C1E2A17F7C}" destId="{978B616F-AE54-4D56-B08E-55BBCF88A990}" srcOrd="0" destOrd="0" presId="urn:microsoft.com/office/officeart/2005/8/layout/orgChart1"/>
    <dgm:cxn modelId="{83853DB5-E57E-4631-A239-8808915FD002}" type="presOf" srcId="{DB229A5D-8520-4753-8ECC-EEC086C15AE5}" destId="{678FA821-5AA2-442F-BB3E-10103A0E0B4A}" srcOrd="1" destOrd="0" presId="urn:microsoft.com/office/officeart/2005/8/layout/orgChart1"/>
    <dgm:cxn modelId="{D891371E-3546-4692-A275-C7B7C586CB87}" srcId="{BA7880C6-1283-43C2-A43D-C44098097906}" destId="{08193696-6F72-45B8-BF12-FF7BDDFDE8F3}" srcOrd="2" destOrd="0" parTransId="{0C439B7C-44DA-4140-AAF0-18E5A39AA628}" sibTransId="{86623E6E-8D17-474E-BAD2-A9C7FE6C09A4}"/>
    <dgm:cxn modelId="{5EAB488D-24B5-4367-AF66-21F505FA73CB}" type="presOf" srcId="{08FBA4D4-47D1-4625-A44D-258380E9D85E}" destId="{5045A7F4-CA43-4055-9266-9E63DA3322ED}" srcOrd="1" destOrd="0" presId="urn:microsoft.com/office/officeart/2005/8/layout/orgChart1"/>
    <dgm:cxn modelId="{D4AA15DD-6936-4E7C-B519-6154FFC11720}" type="presOf" srcId="{F746177A-FE6C-42EA-888E-41C0398DE689}" destId="{BD30F4F0-38E1-46DC-A52C-98CBA108D484}" srcOrd="0" destOrd="0" presId="urn:microsoft.com/office/officeart/2005/8/layout/orgChart1"/>
    <dgm:cxn modelId="{F27BE481-BE4F-4D14-94CD-65A467C3948D}" srcId="{5DB32D4B-CB5C-4078-A025-711ACF5F8B42}" destId="{DC1B540B-310C-47F3-B4EB-2289225E0D2C}" srcOrd="5" destOrd="0" parTransId="{772F585B-8AD3-4FF1-B79B-667FF3E0A643}" sibTransId="{1640335F-4D84-4984-AE95-4676783672E6}"/>
    <dgm:cxn modelId="{4549A27C-9B62-4790-B59E-31FC8BAE3600}" type="presOf" srcId="{772F585B-8AD3-4FF1-B79B-667FF3E0A643}" destId="{B47C3F8E-4997-4230-9EBC-EFD7678DC985}" srcOrd="0" destOrd="0" presId="urn:microsoft.com/office/officeart/2005/8/layout/orgChart1"/>
    <dgm:cxn modelId="{E86FE048-44EE-4727-8A71-E7D603D6855F}" type="presOf" srcId="{A06D209A-7B83-46F2-803C-086D46549D66}" destId="{63E92F22-44CB-4042-BD87-90081377147E}" srcOrd="0" destOrd="0" presId="urn:microsoft.com/office/officeart/2005/8/layout/orgChart1"/>
    <dgm:cxn modelId="{32223AE7-0E32-4A2D-92BB-D0C83E433AE5}" srcId="{9F1DB178-C566-4EF2-A526-8716AB2C1E8F}" destId="{53ACAB71-C563-4C85-90EE-7855F6BEF96B}" srcOrd="0" destOrd="0" parTransId="{D6E1122E-57D5-4BDB-94C4-6BD5E22CE66F}" sibTransId="{F539AEC1-0DB2-4493-B6B7-707550190967}"/>
    <dgm:cxn modelId="{966F5865-44FB-42C8-B12D-5DF7B3BF462B}" type="presOf" srcId="{D4A58FB3-F966-486B-92DE-01EA4180D1CC}" destId="{9AAE5056-6285-4B33-A612-3A655E169DCC}" srcOrd="1" destOrd="0" presId="urn:microsoft.com/office/officeart/2005/8/layout/orgChart1"/>
    <dgm:cxn modelId="{414D2B93-0C2E-4091-B86A-19C03604FB36}" type="presOf" srcId="{135BC6C5-A858-4EEB-A7FB-570081759CB6}" destId="{A242AAB0-1B04-418B-B85C-9442EDA44D9A}" srcOrd="1" destOrd="0" presId="urn:microsoft.com/office/officeart/2005/8/layout/orgChart1"/>
    <dgm:cxn modelId="{EC6E7D39-BBE4-47F3-A418-E76950F55AE4}" type="presOf" srcId="{7A314B58-0C01-4A05-B2DA-60EE83C5AA8E}" destId="{BDF80AE6-8F41-4E07-AC69-F776C32F23FE}" srcOrd="0" destOrd="0" presId="urn:microsoft.com/office/officeart/2005/8/layout/orgChart1"/>
    <dgm:cxn modelId="{0D177B3C-043E-4FA8-915E-C7B18DD6ED8E}" srcId="{115A501A-2E44-4822-B5D9-CE821DB1F9A4}" destId="{B529E251-35E4-43EE-B172-3C874DC7FA61}" srcOrd="1" destOrd="0" parTransId="{7A314B58-0C01-4A05-B2DA-60EE83C5AA8E}" sibTransId="{0196A787-73F2-4C34-817C-8D097E94B606}"/>
    <dgm:cxn modelId="{6D5B4C8B-EFD3-4F42-90BF-2F2212A5B2DA}" type="presOf" srcId="{2605D6C0-4E0D-497D-B550-7677A7CC8B63}" destId="{7584A4FA-B486-4582-87FC-87714C902071}" srcOrd="0" destOrd="0" presId="urn:microsoft.com/office/officeart/2005/8/layout/orgChart1"/>
    <dgm:cxn modelId="{0F0B93EC-91DE-4A22-8C74-F7F9832057C9}" type="presOf" srcId="{F1F76A51-EA17-499F-A42B-9B014F7E79DE}" destId="{D095D033-E67C-45CF-A716-28341CB7ECD5}" srcOrd="1" destOrd="0" presId="urn:microsoft.com/office/officeart/2005/8/layout/orgChart1"/>
    <dgm:cxn modelId="{AF5F6422-72E3-4CB0-B1FC-84672F4FB19D}" type="presOf" srcId="{128F5854-CC38-4B6B-BAAA-A9073F5CD93E}" destId="{5A686808-68D7-4373-92A6-EFEBF5272ABB}" srcOrd="0" destOrd="0" presId="urn:microsoft.com/office/officeart/2005/8/layout/orgChart1"/>
    <dgm:cxn modelId="{11DBD2B5-2689-47F9-8163-A34FF0D8F7EA}" srcId="{59077401-BF30-4F74-B364-EAEA2265F6FC}" destId="{2605D6C0-4E0D-497D-B550-7677A7CC8B63}" srcOrd="0" destOrd="0" parTransId="{36FD59F2-72E3-4B8B-B258-9BFE2443BE7B}" sibTransId="{E5B49258-CEA1-470F-93A5-C5923BC80A23}"/>
    <dgm:cxn modelId="{9C1E3D5A-7983-4DF9-A6D5-50CA97EB81B9}" type="presOf" srcId="{115A501A-2E44-4822-B5D9-CE821DB1F9A4}" destId="{05F5A65D-48B9-4364-92D9-99F3895746B4}" srcOrd="1" destOrd="0" presId="urn:microsoft.com/office/officeart/2005/8/layout/orgChart1"/>
    <dgm:cxn modelId="{D2724444-0267-4B52-A68F-BEF0F5C33552}" srcId="{06AA15C8-42DA-4BF1-BE8D-3C4BDE1B06E8}" destId="{7F8D9A40-8F0E-4A86-B3D0-97EAA0B37DD5}" srcOrd="3" destOrd="0" parTransId="{1C0E6A37-FC3A-4228-B71D-F7A9468C1710}" sibTransId="{0E3FF34C-B6D4-4E5E-8C3C-9831288A8FE4}"/>
    <dgm:cxn modelId="{9F0DE15F-F1B1-4425-A158-F170BA0DF3E9}" type="presOf" srcId="{8D826B5A-1774-4C21-B66B-FC6631F724C8}" destId="{0FEF729A-065C-4B1B-A8B6-481F169A3F46}" srcOrd="0" destOrd="0" presId="urn:microsoft.com/office/officeart/2005/8/layout/orgChart1"/>
    <dgm:cxn modelId="{F98A8F01-02A4-41B5-A19C-515F5EE11A9B}" type="presOf" srcId="{1A190559-8053-4B75-A96B-711B8CD9B8C4}" destId="{B0FD2EF0-5C98-4C63-A375-4C0DC2D7C8E7}" srcOrd="0" destOrd="0" presId="urn:microsoft.com/office/officeart/2005/8/layout/orgChart1"/>
    <dgm:cxn modelId="{FF2739BA-AB49-4634-AF6F-30EF0A7F3B35}" type="presOf" srcId="{02DC9658-5489-4FB9-8F37-79388D35F19C}" destId="{163D76CB-7F0C-4894-80C9-239100006E86}" srcOrd="0" destOrd="0" presId="urn:microsoft.com/office/officeart/2005/8/layout/orgChart1"/>
    <dgm:cxn modelId="{AF917A00-9F46-474A-9105-3E30B5988E16}" type="presOf" srcId="{3EC39DD7-D6B5-4815-8532-031721088722}" destId="{3C3D1F32-9AEC-4F93-BBAD-7028F055F95F}" srcOrd="0" destOrd="0" presId="urn:microsoft.com/office/officeart/2005/8/layout/orgChart1"/>
    <dgm:cxn modelId="{73D0CCD6-C534-4BCF-928A-A1F67AB76AF9}" type="presOf" srcId="{C8732599-CA30-4197-99E6-30C80EAA9DE2}" destId="{C5B5AE42-5E7C-4E1D-805D-86E770B350C0}" srcOrd="1" destOrd="0" presId="urn:microsoft.com/office/officeart/2005/8/layout/orgChart1"/>
    <dgm:cxn modelId="{DC157593-7928-4955-A9BF-A4D97391BF61}" type="presOf" srcId="{0B3F7525-4D43-4D78-9E31-19BB6D322BBC}" destId="{296C95B7-0B3B-4BDC-9A60-5E87B5319EE6}" srcOrd="0" destOrd="0" presId="urn:microsoft.com/office/officeart/2005/8/layout/orgChart1"/>
    <dgm:cxn modelId="{B9831095-A4CA-4F42-85E2-45E251B721C9}" type="presOf" srcId="{BA44239E-ADB3-44F6-96AC-08CB39A17AC3}" destId="{DE1B3B77-25F5-4A44-976B-FC11C1BF658E}" srcOrd="0" destOrd="0" presId="urn:microsoft.com/office/officeart/2005/8/layout/orgChart1"/>
    <dgm:cxn modelId="{5BF20F81-B59E-4C05-BBCA-E8935942AB8E}" type="presOf" srcId="{09FBAE68-BF3B-4930-92FF-61BB0C7B6131}" destId="{65C99EA9-9E03-490C-9ADC-B257905D5FB3}" srcOrd="0" destOrd="0" presId="urn:microsoft.com/office/officeart/2005/8/layout/orgChart1"/>
    <dgm:cxn modelId="{433969C8-E2D8-42AE-BDD5-4E92A54E97A9}" type="presOf" srcId="{26A9E879-BB0D-4BCF-A614-1E8C832E5F19}" destId="{183D3877-D74C-42BF-857D-A6C88BDCF170}" srcOrd="1" destOrd="0" presId="urn:microsoft.com/office/officeart/2005/8/layout/orgChart1"/>
    <dgm:cxn modelId="{D672E3EC-5CEB-4039-A350-6A3802662703}" srcId="{BA7880C6-1283-43C2-A43D-C44098097906}" destId="{8C7F7777-8D62-43C9-8D29-DC1DEF88840D}" srcOrd="0" destOrd="0" parTransId="{1FAEEB9C-3847-40AB-8DD4-94015E256958}" sibTransId="{BCDCB0D5-523E-4147-9D61-5E85DD3BE39D}"/>
    <dgm:cxn modelId="{7CDA3D15-AE0B-4E82-B959-582BED2A6850}" type="presOf" srcId="{F1F76A51-EA17-499F-A42B-9B014F7E79DE}" destId="{B5C12236-43FD-4FE9-AEE5-4110B70F24E7}" srcOrd="0" destOrd="0" presId="urn:microsoft.com/office/officeart/2005/8/layout/orgChart1"/>
    <dgm:cxn modelId="{CB0B83E7-B4D0-4374-9BFA-075E399E5F0F}" srcId="{5DB32D4B-CB5C-4078-A025-711ACF5F8B42}" destId="{915EB7D3-6B45-42D4-B6C3-545476C6A630}" srcOrd="3" destOrd="0" parTransId="{D1FB88D9-AFEA-4BA0-AC16-81D860284428}" sibTransId="{4FA2E8CB-532A-484B-B40E-BF26AB94EF38}"/>
    <dgm:cxn modelId="{6DB37209-693A-44F1-BFEB-DA163B648995}" type="presOf" srcId="{135BC6C5-A858-4EEB-A7FB-570081759CB6}" destId="{67B9F0CD-BBF7-45AD-87C6-3EBE45937385}" srcOrd="0" destOrd="0" presId="urn:microsoft.com/office/officeart/2005/8/layout/orgChart1"/>
    <dgm:cxn modelId="{BC83218F-363E-4097-B023-EBA5E4BF54D2}" srcId="{2605D6C0-4E0D-497D-B550-7677A7CC8B63}" destId="{8D826B5A-1774-4C21-B66B-FC6631F724C8}" srcOrd="0" destOrd="0" parTransId="{4B7679BE-7A0F-452F-901E-A6764029B294}" sibTransId="{636BBA9A-3A77-46E6-A754-322291BA1D4C}"/>
    <dgm:cxn modelId="{1581F51E-E4F6-4A0E-8F5B-79DA9F78582A}" srcId="{06AA15C8-42DA-4BF1-BE8D-3C4BDE1B06E8}" destId="{1E5ECCE2-FEF0-403B-9F49-596DFFE9A5C4}" srcOrd="0" destOrd="0" parTransId="{6CB5693D-0AED-4E3B-B598-BEE612EAEE72}" sibTransId="{F4D17485-CC78-4118-A895-53E536399E4A}"/>
    <dgm:cxn modelId="{D7961936-48E4-436E-B7C0-C0EF4E8A05E0}" type="presParOf" srcId="{65C99EA9-9E03-490C-9ADC-B257905D5FB3}" destId="{E7D8395F-879B-4B33-AAC5-5B4ED5EF15CE}" srcOrd="0" destOrd="0" presId="urn:microsoft.com/office/officeart/2005/8/layout/orgChart1"/>
    <dgm:cxn modelId="{D546F4D2-8B6C-4F34-AAC4-BBEB1669DBA8}" type="presParOf" srcId="{E7D8395F-879B-4B33-AAC5-5B4ED5EF15CE}" destId="{CC5DD312-7F86-4EEB-9C63-79F5DF548601}" srcOrd="0" destOrd="0" presId="urn:microsoft.com/office/officeart/2005/8/layout/orgChart1"/>
    <dgm:cxn modelId="{EDA94040-3EB5-4186-976C-3F1E5C49E8EA}" type="presParOf" srcId="{CC5DD312-7F86-4EEB-9C63-79F5DF548601}" destId="{5A686808-68D7-4373-92A6-EFEBF5272ABB}" srcOrd="0" destOrd="0" presId="urn:microsoft.com/office/officeart/2005/8/layout/orgChart1"/>
    <dgm:cxn modelId="{1202F1C0-3FE7-4F70-88C3-46F82F6AF923}" type="presParOf" srcId="{CC5DD312-7F86-4EEB-9C63-79F5DF548601}" destId="{22B86492-0521-4B4E-9547-618818EF3E14}" srcOrd="1" destOrd="0" presId="urn:microsoft.com/office/officeart/2005/8/layout/orgChart1"/>
    <dgm:cxn modelId="{618F09EC-BF87-475F-914C-E923403AAB55}" type="presParOf" srcId="{E7D8395F-879B-4B33-AAC5-5B4ED5EF15CE}" destId="{8BAB4751-F2FD-458B-8D96-8C3C5CA8A226}" srcOrd="1" destOrd="0" presId="urn:microsoft.com/office/officeart/2005/8/layout/orgChart1"/>
    <dgm:cxn modelId="{3EF61E3C-E2C1-4F53-AF87-67113AF01114}" type="presParOf" srcId="{8BAB4751-F2FD-458B-8D96-8C3C5CA8A226}" destId="{8C18F1A2-B998-4133-819E-387DDF3F52F0}" srcOrd="0" destOrd="0" presId="urn:microsoft.com/office/officeart/2005/8/layout/orgChart1"/>
    <dgm:cxn modelId="{5E3E5BE3-E011-4BAE-90B0-A6C5E203C097}" type="presParOf" srcId="{8BAB4751-F2FD-458B-8D96-8C3C5CA8A226}" destId="{604644A8-578A-432B-92A7-A1990943C2C0}" srcOrd="1" destOrd="0" presId="urn:microsoft.com/office/officeart/2005/8/layout/orgChart1"/>
    <dgm:cxn modelId="{1A78586D-021B-4175-9767-EC9EE7872C4F}" type="presParOf" srcId="{604644A8-578A-432B-92A7-A1990943C2C0}" destId="{90385278-4012-4E6C-A91E-1B4B9F822278}" srcOrd="0" destOrd="0" presId="urn:microsoft.com/office/officeart/2005/8/layout/orgChart1"/>
    <dgm:cxn modelId="{AF76FCE7-D4E2-4FAB-B3A1-5567BB3B06F8}" type="presParOf" srcId="{90385278-4012-4E6C-A91E-1B4B9F822278}" destId="{E4BAA902-6C55-465F-9107-46218E938E77}" srcOrd="0" destOrd="0" presId="urn:microsoft.com/office/officeart/2005/8/layout/orgChart1"/>
    <dgm:cxn modelId="{04BAEFD3-6A25-4319-AE17-69AF876F84C4}" type="presParOf" srcId="{90385278-4012-4E6C-A91E-1B4B9F822278}" destId="{A46223F1-14A2-4053-B07E-D2964EB3C957}" srcOrd="1" destOrd="0" presId="urn:microsoft.com/office/officeart/2005/8/layout/orgChart1"/>
    <dgm:cxn modelId="{8EF2B790-3839-447C-9C2E-A19F6D56CE57}" type="presParOf" srcId="{604644A8-578A-432B-92A7-A1990943C2C0}" destId="{B962EC91-3D51-42E0-9077-B1F6FADA0B10}" srcOrd="1" destOrd="0" presId="urn:microsoft.com/office/officeart/2005/8/layout/orgChart1"/>
    <dgm:cxn modelId="{BE708BED-9D2A-417F-A47D-88E042D58715}" type="presParOf" srcId="{B962EC91-3D51-42E0-9077-B1F6FADA0B10}" destId="{F971BFCB-8B32-4DBB-9BA6-9429E61D0CCF}" srcOrd="0" destOrd="0" presId="urn:microsoft.com/office/officeart/2005/8/layout/orgChart1"/>
    <dgm:cxn modelId="{302E1551-C3FD-4CB9-A008-84F1A866665F}" type="presParOf" srcId="{B962EC91-3D51-42E0-9077-B1F6FADA0B10}" destId="{C24B87CE-C9D5-4B79-8C1E-AAB4E64799DC}" srcOrd="1" destOrd="0" presId="urn:microsoft.com/office/officeart/2005/8/layout/orgChart1"/>
    <dgm:cxn modelId="{1709D472-C59D-4FF0-A869-E30F845DC1EF}" type="presParOf" srcId="{C24B87CE-C9D5-4B79-8C1E-AAB4E64799DC}" destId="{0B1ED38E-6CAA-47C6-ABDE-69FEC29F4864}" srcOrd="0" destOrd="0" presId="urn:microsoft.com/office/officeart/2005/8/layout/orgChart1"/>
    <dgm:cxn modelId="{32221892-63DB-4E90-A6F7-2B0478BEBE57}" type="presParOf" srcId="{0B1ED38E-6CAA-47C6-ABDE-69FEC29F4864}" destId="{0BF9AD7C-7A96-486A-ADDA-3E37B5B23357}" srcOrd="0" destOrd="0" presId="urn:microsoft.com/office/officeart/2005/8/layout/orgChart1"/>
    <dgm:cxn modelId="{2D82FA15-BB29-447D-9D49-6BD56968EE59}" type="presParOf" srcId="{0B1ED38E-6CAA-47C6-ABDE-69FEC29F4864}" destId="{36D88E75-298C-4E65-8C30-9D8AC6F5A4AE}" srcOrd="1" destOrd="0" presId="urn:microsoft.com/office/officeart/2005/8/layout/orgChart1"/>
    <dgm:cxn modelId="{27A8911C-7001-43E3-B306-B0B66B61A9FF}" type="presParOf" srcId="{C24B87CE-C9D5-4B79-8C1E-AAB4E64799DC}" destId="{E6A44352-C5F4-45D8-93D1-892BD0B9FF0F}" srcOrd="1" destOrd="0" presId="urn:microsoft.com/office/officeart/2005/8/layout/orgChart1"/>
    <dgm:cxn modelId="{D7C3AA07-4908-4724-A180-5FF1B4AE2ECD}" type="presParOf" srcId="{C24B87CE-C9D5-4B79-8C1E-AAB4E64799DC}" destId="{6EC045F2-EE3B-4963-BFD0-27B8B6E97803}" srcOrd="2" destOrd="0" presId="urn:microsoft.com/office/officeart/2005/8/layout/orgChart1"/>
    <dgm:cxn modelId="{9597DCC8-677D-46B2-A9B6-013E68FC1F27}" type="presParOf" srcId="{B962EC91-3D51-42E0-9077-B1F6FADA0B10}" destId="{FBED5A18-9F40-4B74-9A26-CF361413CB4C}" srcOrd="2" destOrd="0" presId="urn:microsoft.com/office/officeart/2005/8/layout/orgChart1"/>
    <dgm:cxn modelId="{6D896A11-B006-4022-8A48-4CBB2BE7FCC2}" type="presParOf" srcId="{B962EC91-3D51-42E0-9077-B1F6FADA0B10}" destId="{13AAD85B-619D-4575-B8AB-A811B8E64667}" srcOrd="3" destOrd="0" presId="urn:microsoft.com/office/officeart/2005/8/layout/orgChart1"/>
    <dgm:cxn modelId="{0FE1726D-ED17-4992-90EB-1D08089A71EE}" type="presParOf" srcId="{13AAD85B-619D-4575-B8AB-A811B8E64667}" destId="{D80AE068-1EE2-4D71-A51E-3D9DABE53625}" srcOrd="0" destOrd="0" presId="urn:microsoft.com/office/officeart/2005/8/layout/orgChart1"/>
    <dgm:cxn modelId="{894E66E1-B26F-404C-96A0-047CC6F3720F}" type="presParOf" srcId="{D80AE068-1EE2-4D71-A51E-3D9DABE53625}" destId="{BA074A56-74E2-40C3-B160-E3FB06E03677}" srcOrd="0" destOrd="0" presId="urn:microsoft.com/office/officeart/2005/8/layout/orgChart1"/>
    <dgm:cxn modelId="{8C81F4FF-5478-4BCE-9E3A-EEA4A659AFA5}" type="presParOf" srcId="{D80AE068-1EE2-4D71-A51E-3D9DABE53625}" destId="{E767EA54-67E5-4466-B4B0-BB0E2420A82A}" srcOrd="1" destOrd="0" presId="urn:microsoft.com/office/officeart/2005/8/layout/orgChart1"/>
    <dgm:cxn modelId="{A11B262F-7EB8-4BFC-90EE-EE870DF74C4A}" type="presParOf" srcId="{13AAD85B-619D-4575-B8AB-A811B8E64667}" destId="{3CEAFC05-BA4B-4F14-BE0C-9568A5A106EF}" srcOrd="1" destOrd="0" presId="urn:microsoft.com/office/officeart/2005/8/layout/orgChart1"/>
    <dgm:cxn modelId="{3E1CC1C1-9717-4243-BA44-47EE8B124ADC}" type="presParOf" srcId="{13AAD85B-619D-4575-B8AB-A811B8E64667}" destId="{05CB22C4-68DB-43E1-92FB-9AAD50566816}" srcOrd="2" destOrd="0" presId="urn:microsoft.com/office/officeart/2005/8/layout/orgChart1"/>
    <dgm:cxn modelId="{5551283C-9872-4F7B-8BAC-5BF45C31A088}" type="presParOf" srcId="{B962EC91-3D51-42E0-9077-B1F6FADA0B10}" destId="{E81B416F-A20C-47BD-8F12-34B505D07ABC}" srcOrd="4" destOrd="0" presId="urn:microsoft.com/office/officeart/2005/8/layout/orgChart1"/>
    <dgm:cxn modelId="{66F292CC-A87D-4C02-889A-AD911163DF4D}" type="presParOf" srcId="{B962EC91-3D51-42E0-9077-B1F6FADA0B10}" destId="{D1D67E5B-74CA-4BD3-903D-7D1DD38CB7BF}" srcOrd="5" destOrd="0" presId="urn:microsoft.com/office/officeart/2005/8/layout/orgChart1"/>
    <dgm:cxn modelId="{16EB1A9A-9171-4C45-A070-F6135907B8F0}" type="presParOf" srcId="{D1D67E5B-74CA-4BD3-903D-7D1DD38CB7BF}" destId="{653FD1E5-941F-4ECA-82E6-B0C27884D975}" srcOrd="0" destOrd="0" presId="urn:microsoft.com/office/officeart/2005/8/layout/orgChart1"/>
    <dgm:cxn modelId="{07F25878-7DF5-4F5C-AFE8-8BFA8915CCBF}" type="presParOf" srcId="{653FD1E5-941F-4ECA-82E6-B0C27884D975}" destId="{DE1B3B77-25F5-4A44-976B-FC11C1BF658E}" srcOrd="0" destOrd="0" presId="urn:microsoft.com/office/officeart/2005/8/layout/orgChart1"/>
    <dgm:cxn modelId="{22CA3F4F-B2A2-4AAC-AF3C-80B67001EC01}" type="presParOf" srcId="{653FD1E5-941F-4ECA-82E6-B0C27884D975}" destId="{D414D6A9-B59D-44F6-A067-98470632C542}" srcOrd="1" destOrd="0" presId="urn:microsoft.com/office/officeart/2005/8/layout/orgChart1"/>
    <dgm:cxn modelId="{7F8E6DBF-5AC1-44A8-8E27-EE55130C45DE}" type="presParOf" srcId="{D1D67E5B-74CA-4BD3-903D-7D1DD38CB7BF}" destId="{F4893E14-8690-454C-841B-7005DCBEA85F}" srcOrd="1" destOrd="0" presId="urn:microsoft.com/office/officeart/2005/8/layout/orgChart1"/>
    <dgm:cxn modelId="{02D5B3CC-C384-49F5-AFD9-817715169F76}" type="presParOf" srcId="{D1D67E5B-74CA-4BD3-903D-7D1DD38CB7BF}" destId="{7FD272EA-A2C2-4ACF-8564-9D47D382C6F0}" srcOrd="2" destOrd="0" presId="urn:microsoft.com/office/officeart/2005/8/layout/orgChart1"/>
    <dgm:cxn modelId="{2EB0BE6C-57BE-4D75-8F52-E527E3615EA9}" type="presParOf" srcId="{B962EC91-3D51-42E0-9077-B1F6FADA0B10}" destId="{87D06434-8359-4E86-96CD-2EDD0DC8398A}" srcOrd="6" destOrd="0" presId="urn:microsoft.com/office/officeart/2005/8/layout/orgChart1"/>
    <dgm:cxn modelId="{4F975229-2186-4780-8C19-9EE9FC6E309B}" type="presParOf" srcId="{B962EC91-3D51-42E0-9077-B1F6FADA0B10}" destId="{31A22B82-2455-4177-BDC6-D362E64D9DD0}" srcOrd="7" destOrd="0" presId="urn:microsoft.com/office/officeart/2005/8/layout/orgChart1"/>
    <dgm:cxn modelId="{B68E3E99-ADB4-4EEF-9A79-95EE85E29009}" type="presParOf" srcId="{31A22B82-2455-4177-BDC6-D362E64D9DD0}" destId="{34A9437D-94BA-40CB-9508-AE46C4E6C8F0}" srcOrd="0" destOrd="0" presId="urn:microsoft.com/office/officeart/2005/8/layout/orgChart1"/>
    <dgm:cxn modelId="{6C0135B7-0833-414F-98A2-902A85A9679E}" type="presParOf" srcId="{34A9437D-94BA-40CB-9508-AE46C4E6C8F0}" destId="{AF613F5A-5FD0-4B30-A339-7176268C23B3}" srcOrd="0" destOrd="0" presId="urn:microsoft.com/office/officeart/2005/8/layout/orgChart1"/>
    <dgm:cxn modelId="{EBACC329-2698-460D-B52E-62F8264BE8FF}" type="presParOf" srcId="{34A9437D-94BA-40CB-9508-AE46C4E6C8F0}" destId="{E32033DC-E6C8-4683-A922-59EA690F292B}" srcOrd="1" destOrd="0" presId="urn:microsoft.com/office/officeart/2005/8/layout/orgChart1"/>
    <dgm:cxn modelId="{F0AFE01C-6E7E-451D-B12E-2270AA3B0794}" type="presParOf" srcId="{31A22B82-2455-4177-BDC6-D362E64D9DD0}" destId="{D289FE4F-693B-4C54-A360-7F988818323F}" srcOrd="1" destOrd="0" presId="urn:microsoft.com/office/officeart/2005/8/layout/orgChart1"/>
    <dgm:cxn modelId="{1C3F1D64-DB62-47B1-A8F5-DA4AE2245942}" type="presParOf" srcId="{31A22B82-2455-4177-BDC6-D362E64D9DD0}" destId="{7A1ED236-D4B4-4169-A2A6-0945C3788A2A}" srcOrd="2" destOrd="0" presId="urn:microsoft.com/office/officeart/2005/8/layout/orgChart1"/>
    <dgm:cxn modelId="{FA1FCDE0-91AA-4CE1-A5B0-0E29A322A7C8}" type="presParOf" srcId="{B962EC91-3D51-42E0-9077-B1F6FADA0B10}" destId="{A9E6D37F-975E-4D95-A691-96893FF52B35}" srcOrd="8" destOrd="0" presId="urn:microsoft.com/office/officeart/2005/8/layout/orgChart1"/>
    <dgm:cxn modelId="{FE201BEA-C167-44BD-8676-6B9039CF0D81}" type="presParOf" srcId="{B962EC91-3D51-42E0-9077-B1F6FADA0B10}" destId="{A1C22750-E86C-43B9-833F-8B2C3E6EB200}" srcOrd="9" destOrd="0" presId="urn:microsoft.com/office/officeart/2005/8/layout/orgChart1"/>
    <dgm:cxn modelId="{658ACD2F-72FE-47B2-8DC8-B94F9013C8D5}" type="presParOf" srcId="{A1C22750-E86C-43B9-833F-8B2C3E6EB200}" destId="{895380BB-3428-440B-9DFE-B3DC0A8D1F6F}" srcOrd="0" destOrd="0" presId="urn:microsoft.com/office/officeart/2005/8/layout/orgChart1"/>
    <dgm:cxn modelId="{C1B93C2F-08C6-484C-802A-0A7317363607}" type="presParOf" srcId="{895380BB-3428-440B-9DFE-B3DC0A8D1F6F}" destId="{C9EEAFD5-C3DA-482F-94F8-B3D2EB81E622}" srcOrd="0" destOrd="0" presId="urn:microsoft.com/office/officeart/2005/8/layout/orgChart1"/>
    <dgm:cxn modelId="{75249DC0-7179-4BB1-9BC6-A9D67C52F0D8}" type="presParOf" srcId="{895380BB-3428-440B-9DFE-B3DC0A8D1F6F}" destId="{0377BE37-D35F-4125-B48D-CCE9CB1EB123}" srcOrd="1" destOrd="0" presId="urn:microsoft.com/office/officeart/2005/8/layout/orgChart1"/>
    <dgm:cxn modelId="{A1AE3A04-7A70-4E19-AA58-8DCD669428D5}" type="presParOf" srcId="{A1C22750-E86C-43B9-833F-8B2C3E6EB200}" destId="{D4468BD3-313C-4CEC-B4D0-4BE78FFE2546}" srcOrd="1" destOrd="0" presId="urn:microsoft.com/office/officeart/2005/8/layout/orgChart1"/>
    <dgm:cxn modelId="{1EBB24A4-DF04-4B8A-A622-93AC35D03FCE}" type="presParOf" srcId="{A1C22750-E86C-43B9-833F-8B2C3E6EB200}" destId="{EE92E4F9-13B7-407F-A898-E13DED6762D5}" srcOrd="2" destOrd="0" presId="urn:microsoft.com/office/officeart/2005/8/layout/orgChart1"/>
    <dgm:cxn modelId="{DA81579C-702A-410A-B466-8E4DF7BA3AE9}" type="presParOf" srcId="{B962EC91-3D51-42E0-9077-B1F6FADA0B10}" destId="{B47C3F8E-4997-4230-9EBC-EFD7678DC985}" srcOrd="10" destOrd="0" presId="urn:microsoft.com/office/officeart/2005/8/layout/orgChart1"/>
    <dgm:cxn modelId="{E9B185D1-0695-4AB7-AA46-CA1E4501B98D}" type="presParOf" srcId="{B962EC91-3D51-42E0-9077-B1F6FADA0B10}" destId="{4B4F5165-C4D2-4408-8468-F13F0B873BB8}" srcOrd="11" destOrd="0" presId="urn:microsoft.com/office/officeart/2005/8/layout/orgChart1"/>
    <dgm:cxn modelId="{30165754-C74B-4751-B1C1-E50431B27CD9}" type="presParOf" srcId="{4B4F5165-C4D2-4408-8468-F13F0B873BB8}" destId="{79A99892-9978-46B8-A6B5-3E5F8D71B44B}" srcOrd="0" destOrd="0" presId="urn:microsoft.com/office/officeart/2005/8/layout/orgChart1"/>
    <dgm:cxn modelId="{C4E1CC24-1C3D-45EE-AC7F-A975C08E744F}" type="presParOf" srcId="{79A99892-9978-46B8-A6B5-3E5F8D71B44B}" destId="{5D350EDF-6E81-477E-9E5F-033DD821FB5C}" srcOrd="0" destOrd="0" presId="urn:microsoft.com/office/officeart/2005/8/layout/orgChart1"/>
    <dgm:cxn modelId="{08BDF21F-10B1-4326-B4FD-757D949FCDFD}" type="presParOf" srcId="{79A99892-9978-46B8-A6B5-3E5F8D71B44B}" destId="{F14BE86B-4FF7-4D2F-B891-8E8E429BD789}" srcOrd="1" destOrd="0" presId="urn:microsoft.com/office/officeart/2005/8/layout/orgChart1"/>
    <dgm:cxn modelId="{25F0209B-19B4-481C-A6DA-27FCF457711C}" type="presParOf" srcId="{4B4F5165-C4D2-4408-8468-F13F0B873BB8}" destId="{C578A69A-DE7A-4B01-80A5-6B3D51EEF5AF}" srcOrd="1" destOrd="0" presId="urn:microsoft.com/office/officeart/2005/8/layout/orgChart1"/>
    <dgm:cxn modelId="{8287B577-9FE6-42E8-8F9D-584A36BFF1BA}" type="presParOf" srcId="{4B4F5165-C4D2-4408-8468-F13F0B873BB8}" destId="{B681B609-EA5B-484D-8A69-6F8F04AAC3CF}" srcOrd="2" destOrd="0" presId="urn:microsoft.com/office/officeart/2005/8/layout/orgChart1"/>
    <dgm:cxn modelId="{548C3E60-D7D7-45BD-8CD9-BCB57C57BD3E}" type="presParOf" srcId="{B962EC91-3D51-42E0-9077-B1F6FADA0B10}" destId="{97F3B74A-240A-40FE-9742-000234189356}" srcOrd="12" destOrd="0" presId="urn:microsoft.com/office/officeart/2005/8/layout/orgChart1"/>
    <dgm:cxn modelId="{2B0F2571-37B3-45CB-88E2-8CFF90343AB3}" type="presParOf" srcId="{B962EC91-3D51-42E0-9077-B1F6FADA0B10}" destId="{EFA05AD0-5214-425E-8A81-7C4FB67DDA6B}" srcOrd="13" destOrd="0" presId="urn:microsoft.com/office/officeart/2005/8/layout/orgChart1"/>
    <dgm:cxn modelId="{9EA76477-E1EC-4316-8B82-AA1710862792}" type="presParOf" srcId="{EFA05AD0-5214-425E-8A81-7C4FB67DDA6B}" destId="{8C251AF8-8C72-44DD-8DD1-E343EF169E38}" srcOrd="0" destOrd="0" presId="urn:microsoft.com/office/officeart/2005/8/layout/orgChart1"/>
    <dgm:cxn modelId="{88029EA0-2641-4A78-A331-409345E62ECE}" type="presParOf" srcId="{8C251AF8-8C72-44DD-8DD1-E343EF169E38}" destId="{3599AB72-8B5D-4766-8337-FCB5E4D83D19}" srcOrd="0" destOrd="0" presId="urn:microsoft.com/office/officeart/2005/8/layout/orgChart1"/>
    <dgm:cxn modelId="{7627C076-D856-457A-BD55-6B70C6885E40}" type="presParOf" srcId="{8C251AF8-8C72-44DD-8DD1-E343EF169E38}" destId="{420024D7-AB44-420E-A111-0469EF888F28}" srcOrd="1" destOrd="0" presId="urn:microsoft.com/office/officeart/2005/8/layout/orgChart1"/>
    <dgm:cxn modelId="{A8EE71C7-15C7-47B0-8A96-BE963FD24831}" type="presParOf" srcId="{EFA05AD0-5214-425E-8A81-7C4FB67DDA6B}" destId="{081FD276-7322-4508-8E79-20D87619DFC7}" srcOrd="1" destOrd="0" presId="urn:microsoft.com/office/officeart/2005/8/layout/orgChart1"/>
    <dgm:cxn modelId="{EF888961-FBAD-4DEA-A124-08CF2C5FEB27}" type="presParOf" srcId="{081FD276-7322-4508-8E79-20D87619DFC7}" destId="{BE2132EE-D1CD-4CB6-A2D8-7D8445EABA5F}" srcOrd="0" destOrd="0" presId="urn:microsoft.com/office/officeart/2005/8/layout/orgChart1"/>
    <dgm:cxn modelId="{A17DBA79-E25D-427A-8F90-BA6CAB67A3A5}" type="presParOf" srcId="{081FD276-7322-4508-8E79-20D87619DFC7}" destId="{C4A284B3-56F7-4F63-B213-41CDAE8074D3}" srcOrd="1" destOrd="0" presId="urn:microsoft.com/office/officeart/2005/8/layout/orgChart1"/>
    <dgm:cxn modelId="{5C4A24CF-C7D4-4CC4-9841-548D51810BC3}" type="presParOf" srcId="{C4A284B3-56F7-4F63-B213-41CDAE8074D3}" destId="{B0594123-2961-4D92-AD34-29DA62BD260C}" srcOrd="0" destOrd="0" presId="urn:microsoft.com/office/officeart/2005/8/layout/orgChart1"/>
    <dgm:cxn modelId="{667736BB-EAE8-496B-B5E5-DC35BED7EC37}" type="presParOf" srcId="{B0594123-2961-4D92-AD34-29DA62BD260C}" destId="{67B9F0CD-BBF7-45AD-87C6-3EBE45937385}" srcOrd="0" destOrd="0" presId="urn:microsoft.com/office/officeart/2005/8/layout/orgChart1"/>
    <dgm:cxn modelId="{1F883C35-A062-4280-AF56-804D88DC465F}" type="presParOf" srcId="{B0594123-2961-4D92-AD34-29DA62BD260C}" destId="{A242AAB0-1B04-418B-B85C-9442EDA44D9A}" srcOrd="1" destOrd="0" presId="urn:microsoft.com/office/officeart/2005/8/layout/orgChart1"/>
    <dgm:cxn modelId="{8B3C93E6-3534-4B64-AE88-53E6F10665FE}" type="presParOf" srcId="{C4A284B3-56F7-4F63-B213-41CDAE8074D3}" destId="{9BFBEB65-BE63-44F4-AAD0-E0A273FFD5E0}" srcOrd="1" destOrd="0" presId="urn:microsoft.com/office/officeart/2005/8/layout/orgChart1"/>
    <dgm:cxn modelId="{522BEE8E-29B7-4BC8-9BFF-CBBAE5E947D3}" type="presParOf" srcId="{C4A284B3-56F7-4F63-B213-41CDAE8074D3}" destId="{5FA70375-FA61-41EA-B94E-CDA2B1FF8AF7}" srcOrd="2" destOrd="0" presId="urn:microsoft.com/office/officeart/2005/8/layout/orgChart1"/>
    <dgm:cxn modelId="{5F906E52-9D02-4396-BBAF-55FD6F6BC1C6}" type="presParOf" srcId="{081FD276-7322-4508-8E79-20D87619DFC7}" destId="{BAD61BB9-E24C-44FE-8962-B58BF729B818}" srcOrd="2" destOrd="0" presId="urn:microsoft.com/office/officeart/2005/8/layout/orgChart1"/>
    <dgm:cxn modelId="{D49FCD3B-C282-4167-A8D5-123E6A42BDAF}" type="presParOf" srcId="{081FD276-7322-4508-8E79-20D87619DFC7}" destId="{534AF990-346F-4D8C-ACD0-446041F41290}" srcOrd="3" destOrd="0" presId="urn:microsoft.com/office/officeart/2005/8/layout/orgChart1"/>
    <dgm:cxn modelId="{FEA25F37-EC94-4AA2-83CC-7535876D09FB}" type="presParOf" srcId="{534AF990-346F-4D8C-ACD0-446041F41290}" destId="{412BF91C-FB2D-42C9-9BD4-F4082805A66C}" srcOrd="0" destOrd="0" presId="urn:microsoft.com/office/officeart/2005/8/layout/orgChart1"/>
    <dgm:cxn modelId="{ACA1819C-8FBA-46DC-8BFF-D32DA20B59E6}" type="presParOf" srcId="{412BF91C-FB2D-42C9-9BD4-F4082805A66C}" destId="{0D324431-B789-4245-B643-8D4334D95A5D}" srcOrd="0" destOrd="0" presId="urn:microsoft.com/office/officeart/2005/8/layout/orgChart1"/>
    <dgm:cxn modelId="{EB1BE1F7-85C5-458D-B3D1-C67412A0E175}" type="presParOf" srcId="{412BF91C-FB2D-42C9-9BD4-F4082805A66C}" destId="{3BBB93E5-4A3F-44E4-AAE7-3E85E6C3F27D}" srcOrd="1" destOrd="0" presId="urn:microsoft.com/office/officeart/2005/8/layout/orgChart1"/>
    <dgm:cxn modelId="{AFB6CE6B-DE17-49EA-93A7-931F0CAE4915}" type="presParOf" srcId="{534AF990-346F-4D8C-ACD0-446041F41290}" destId="{7002F173-3A98-4583-A166-DD44F5C60AB9}" srcOrd="1" destOrd="0" presId="urn:microsoft.com/office/officeart/2005/8/layout/orgChart1"/>
    <dgm:cxn modelId="{8987EE22-EC5C-4E90-A670-7894956D8304}" type="presParOf" srcId="{534AF990-346F-4D8C-ACD0-446041F41290}" destId="{D951A5EF-AE14-40A9-831E-E0886E7F93FD}" srcOrd="2" destOrd="0" presId="urn:microsoft.com/office/officeart/2005/8/layout/orgChart1"/>
    <dgm:cxn modelId="{DED22CE5-00C3-41B2-A70C-90B9497E8EE8}" type="presParOf" srcId="{EFA05AD0-5214-425E-8A81-7C4FB67DDA6B}" destId="{4DC103EB-A6FE-4A07-8107-10DE31635767}" srcOrd="2" destOrd="0" presId="urn:microsoft.com/office/officeart/2005/8/layout/orgChart1"/>
    <dgm:cxn modelId="{76772822-E889-4CA0-874B-D54268615355}" type="presParOf" srcId="{B962EC91-3D51-42E0-9077-B1F6FADA0B10}" destId="{45534946-D1DB-4B0E-AD2D-38F5A22A115D}" srcOrd="14" destOrd="0" presId="urn:microsoft.com/office/officeart/2005/8/layout/orgChart1"/>
    <dgm:cxn modelId="{BDFF31AA-A338-4352-952E-6252BF07DCC8}" type="presParOf" srcId="{B962EC91-3D51-42E0-9077-B1F6FADA0B10}" destId="{80836CCE-BE26-41AB-9341-6A62CD780F2A}" srcOrd="15" destOrd="0" presId="urn:microsoft.com/office/officeart/2005/8/layout/orgChart1"/>
    <dgm:cxn modelId="{496D8C35-EF9A-4AF8-BFED-061FE9C6F343}" type="presParOf" srcId="{80836CCE-BE26-41AB-9341-6A62CD780F2A}" destId="{899A4428-F20D-4D94-AF92-729659C0014C}" srcOrd="0" destOrd="0" presId="urn:microsoft.com/office/officeart/2005/8/layout/orgChart1"/>
    <dgm:cxn modelId="{D4458945-1B64-4762-A208-FD3A5537A6A5}" type="presParOf" srcId="{899A4428-F20D-4D94-AF92-729659C0014C}" destId="{69282921-F767-4B04-B98E-A95A1416FE25}" srcOrd="0" destOrd="0" presId="urn:microsoft.com/office/officeart/2005/8/layout/orgChart1"/>
    <dgm:cxn modelId="{D22EAE88-2A78-4338-8673-1CE2413395D2}" type="presParOf" srcId="{899A4428-F20D-4D94-AF92-729659C0014C}" destId="{D3E8E864-1E5E-474A-A954-3FFAE9E740B8}" srcOrd="1" destOrd="0" presId="urn:microsoft.com/office/officeart/2005/8/layout/orgChart1"/>
    <dgm:cxn modelId="{6F8372A7-2D5A-445F-86DD-D01FAF78BF95}" type="presParOf" srcId="{80836CCE-BE26-41AB-9341-6A62CD780F2A}" destId="{7B92C7F2-DE25-4C5B-9387-948806D967A4}" srcOrd="1" destOrd="0" presId="urn:microsoft.com/office/officeart/2005/8/layout/orgChart1"/>
    <dgm:cxn modelId="{DFFD4499-9309-4136-A033-A30064690E58}" type="presParOf" srcId="{80836CCE-BE26-41AB-9341-6A62CD780F2A}" destId="{EE4F98CF-E983-4CDE-948E-FFEFCBDF2529}" srcOrd="2" destOrd="0" presId="urn:microsoft.com/office/officeart/2005/8/layout/orgChart1"/>
    <dgm:cxn modelId="{28897FAE-7640-474D-BED8-22A368722A54}" type="presParOf" srcId="{604644A8-578A-432B-92A7-A1990943C2C0}" destId="{9AE31AB9-DFD9-4421-9B52-B0D765B6D981}" srcOrd="2" destOrd="0" presId="urn:microsoft.com/office/officeart/2005/8/layout/orgChart1"/>
    <dgm:cxn modelId="{E3B35594-0DC3-4DBB-B29B-1D4235DD3E84}" type="presParOf" srcId="{8BAB4751-F2FD-458B-8D96-8C3C5CA8A226}" destId="{699F9782-6065-4EB2-82C0-6835A112D3E4}" srcOrd="2" destOrd="0" presId="urn:microsoft.com/office/officeart/2005/8/layout/orgChart1"/>
    <dgm:cxn modelId="{40EB900E-0F6C-4FB0-9724-F608C39BF717}" type="presParOf" srcId="{8BAB4751-F2FD-458B-8D96-8C3C5CA8A226}" destId="{AFF679A8-C4D1-4931-A679-86406FD04458}" srcOrd="3" destOrd="0" presId="urn:microsoft.com/office/officeart/2005/8/layout/orgChart1"/>
    <dgm:cxn modelId="{999BE090-01E5-44F8-B160-19E78F1DB64D}" type="presParOf" srcId="{AFF679A8-C4D1-4931-A679-86406FD04458}" destId="{015489D1-8DF0-4336-9C51-07B4B302D88E}" srcOrd="0" destOrd="0" presId="urn:microsoft.com/office/officeart/2005/8/layout/orgChart1"/>
    <dgm:cxn modelId="{C37E4566-9527-49D6-81AF-9A7C4364F353}" type="presParOf" srcId="{015489D1-8DF0-4336-9C51-07B4B302D88E}" destId="{A7B7712F-151A-4C41-A54E-5BC6B400CB85}" srcOrd="0" destOrd="0" presId="urn:microsoft.com/office/officeart/2005/8/layout/orgChart1"/>
    <dgm:cxn modelId="{9A179742-D6C9-4ACE-A420-C0ABB8EAEE23}" type="presParOf" srcId="{015489D1-8DF0-4336-9C51-07B4B302D88E}" destId="{05F5A65D-48B9-4364-92D9-99F3895746B4}" srcOrd="1" destOrd="0" presId="urn:microsoft.com/office/officeart/2005/8/layout/orgChart1"/>
    <dgm:cxn modelId="{07286704-6288-421D-B3A6-12B265563EEC}" type="presParOf" srcId="{AFF679A8-C4D1-4931-A679-86406FD04458}" destId="{D7D6BF66-B94B-420E-ACE9-B259C619CC7E}" srcOrd="1" destOrd="0" presId="urn:microsoft.com/office/officeart/2005/8/layout/orgChart1"/>
    <dgm:cxn modelId="{7E112D9F-E3DB-4B35-8FDA-672956E97985}" type="presParOf" srcId="{D7D6BF66-B94B-420E-ACE9-B259C619CC7E}" destId="{63E92F22-44CB-4042-BD87-90081377147E}" srcOrd="0" destOrd="0" presId="urn:microsoft.com/office/officeart/2005/8/layout/orgChart1"/>
    <dgm:cxn modelId="{572D71EC-AE56-41A0-950A-6BD929263502}" type="presParOf" srcId="{D7D6BF66-B94B-420E-ACE9-B259C619CC7E}" destId="{89D93FBA-AC9F-427F-A679-F3741CBB6F3B}" srcOrd="1" destOrd="0" presId="urn:microsoft.com/office/officeart/2005/8/layout/orgChart1"/>
    <dgm:cxn modelId="{4CF91843-FC4F-4B60-A63D-6961AB58A44A}" type="presParOf" srcId="{89D93FBA-AC9F-427F-A679-F3741CBB6F3B}" destId="{6E0F4935-64EB-46EF-8A70-7BA0F2D1BDB0}" srcOrd="0" destOrd="0" presId="urn:microsoft.com/office/officeart/2005/8/layout/orgChart1"/>
    <dgm:cxn modelId="{95B6E961-7103-492D-ACAE-94A502E223E7}" type="presParOf" srcId="{6E0F4935-64EB-46EF-8A70-7BA0F2D1BDB0}" destId="{E13EF0CB-6498-41D2-BD06-DB11C2A033B9}" srcOrd="0" destOrd="0" presId="urn:microsoft.com/office/officeart/2005/8/layout/orgChart1"/>
    <dgm:cxn modelId="{43FD0D3C-B464-4B99-8FF3-9FFC381193AD}" type="presParOf" srcId="{6E0F4935-64EB-46EF-8A70-7BA0F2D1BDB0}" destId="{BF7EF7D7-2381-4CAC-BC03-41C8724B90B4}" srcOrd="1" destOrd="0" presId="urn:microsoft.com/office/officeart/2005/8/layout/orgChart1"/>
    <dgm:cxn modelId="{F7E0B1A4-72E3-42E3-9FF1-C09E49690F84}" type="presParOf" srcId="{89D93FBA-AC9F-427F-A679-F3741CBB6F3B}" destId="{F5B4D758-4636-49E6-803B-468B647ACF1F}" srcOrd="1" destOrd="0" presId="urn:microsoft.com/office/officeart/2005/8/layout/orgChart1"/>
    <dgm:cxn modelId="{7057B8A6-FE5F-4DE9-9106-1683DFE62913}" type="presParOf" srcId="{89D93FBA-AC9F-427F-A679-F3741CBB6F3B}" destId="{80E4A0BF-C53E-42FA-9CC3-4658735B8041}" srcOrd="2" destOrd="0" presId="urn:microsoft.com/office/officeart/2005/8/layout/orgChart1"/>
    <dgm:cxn modelId="{2466AC70-65F7-467C-B258-970380A1D236}" type="presParOf" srcId="{D7D6BF66-B94B-420E-ACE9-B259C619CC7E}" destId="{BDF80AE6-8F41-4E07-AC69-F776C32F23FE}" srcOrd="2" destOrd="0" presId="urn:microsoft.com/office/officeart/2005/8/layout/orgChart1"/>
    <dgm:cxn modelId="{19C5BD63-9518-4450-9E93-0B3FB32D5B56}" type="presParOf" srcId="{D7D6BF66-B94B-420E-ACE9-B259C619CC7E}" destId="{3DE72E48-33B2-4F79-83E0-8C5ABE3AC224}" srcOrd="3" destOrd="0" presId="urn:microsoft.com/office/officeart/2005/8/layout/orgChart1"/>
    <dgm:cxn modelId="{EDF17CE2-2460-4CA6-8907-916414DB6D58}" type="presParOf" srcId="{3DE72E48-33B2-4F79-83E0-8C5ABE3AC224}" destId="{48ACD3C7-285F-4395-83F6-715D0482603E}" srcOrd="0" destOrd="0" presId="urn:microsoft.com/office/officeart/2005/8/layout/orgChart1"/>
    <dgm:cxn modelId="{E68836F3-DF8D-49F3-9504-6F867677A693}" type="presParOf" srcId="{48ACD3C7-285F-4395-83F6-715D0482603E}" destId="{9B2EABE0-1A48-4BCA-B072-C88025847C1B}" srcOrd="0" destOrd="0" presId="urn:microsoft.com/office/officeart/2005/8/layout/orgChart1"/>
    <dgm:cxn modelId="{7BF349A4-2E54-4D4D-8668-EB2BC3FD0EBE}" type="presParOf" srcId="{48ACD3C7-285F-4395-83F6-715D0482603E}" destId="{6AE7171A-38B8-4B0E-8C84-4454A05808E3}" srcOrd="1" destOrd="0" presId="urn:microsoft.com/office/officeart/2005/8/layout/orgChart1"/>
    <dgm:cxn modelId="{A3351071-17AC-40EC-9B7C-9309AAE0738D}" type="presParOf" srcId="{3DE72E48-33B2-4F79-83E0-8C5ABE3AC224}" destId="{98B1A6EF-23AE-4DC0-8D0D-D6AAB083EF06}" srcOrd="1" destOrd="0" presId="urn:microsoft.com/office/officeart/2005/8/layout/orgChart1"/>
    <dgm:cxn modelId="{3A0D2E55-BBC8-4B68-877B-79E0E6E8E862}" type="presParOf" srcId="{3DE72E48-33B2-4F79-83E0-8C5ABE3AC224}" destId="{BC11F6F4-2843-420E-8C4F-77E5A51AD789}" srcOrd="2" destOrd="0" presId="urn:microsoft.com/office/officeart/2005/8/layout/orgChart1"/>
    <dgm:cxn modelId="{C1603CF4-6694-4103-88D9-DDFCEE5EEB89}" type="presParOf" srcId="{D7D6BF66-B94B-420E-ACE9-B259C619CC7E}" destId="{3C3D1F32-9AEC-4F93-BBAD-7028F055F95F}" srcOrd="4" destOrd="0" presId="urn:microsoft.com/office/officeart/2005/8/layout/orgChart1"/>
    <dgm:cxn modelId="{67E3B23D-DD60-4FF7-A02D-3EA2E63CD0FE}" type="presParOf" srcId="{D7D6BF66-B94B-420E-ACE9-B259C619CC7E}" destId="{3BC1B9B2-70F3-48BD-90CC-114C7AB4A42F}" srcOrd="5" destOrd="0" presId="urn:microsoft.com/office/officeart/2005/8/layout/orgChart1"/>
    <dgm:cxn modelId="{4E159D72-702A-48FA-8BF1-111FE0AFCBC6}" type="presParOf" srcId="{3BC1B9B2-70F3-48BD-90CC-114C7AB4A42F}" destId="{A0B132E6-CC6E-4FCA-B909-6F302CECC3A2}" srcOrd="0" destOrd="0" presId="urn:microsoft.com/office/officeart/2005/8/layout/orgChart1"/>
    <dgm:cxn modelId="{892AB945-F8D9-40EF-B2E8-3309BD7A50AB}" type="presParOf" srcId="{A0B132E6-CC6E-4FCA-B909-6F302CECC3A2}" destId="{296C95B7-0B3B-4BDC-9A60-5E87B5319EE6}" srcOrd="0" destOrd="0" presId="urn:microsoft.com/office/officeart/2005/8/layout/orgChart1"/>
    <dgm:cxn modelId="{654B0E53-F5BC-4657-A1B5-FA3A7E327F74}" type="presParOf" srcId="{A0B132E6-CC6E-4FCA-B909-6F302CECC3A2}" destId="{44B762B9-1A8E-4863-9736-F348788501B4}" srcOrd="1" destOrd="0" presId="urn:microsoft.com/office/officeart/2005/8/layout/orgChart1"/>
    <dgm:cxn modelId="{912B2C4E-AD91-4C8E-999E-0103C3CA5290}" type="presParOf" srcId="{3BC1B9B2-70F3-48BD-90CC-114C7AB4A42F}" destId="{8FF271FC-A961-4A41-BF60-BD26FF483F43}" srcOrd="1" destOrd="0" presId="urn:microsoft.com/office/officeart/2005/8/layout/orgChart1"/>
    <dgm:cxn modelId="{9C3B7310-4A13-44C4-91AB-C8214332958A}" type="presParOf" srcId="{3BC1B9B2-70F3-48BD-90CC-114C7AB4A42F}" destId="{61A4F432-EFF0-45EB-BF19-43AD483ED058}" srcOrd="2" destOrd="0" presId="urn:microsoft.com/office/officeart/2005/8/layout/orgChart1"/>
    <dgm:cxn modelId="{845A5ECE-8D36-4050-B2F2-F2AEA420CA05}" type="presParOf" srcId="{D7D6BF66-B94B-420E-ACE9-B259C619CC7E}" destId="{E94897BC-B4A3-46B1-B87C-03232D1C5E79}" srcOrd="6" destOrd="0" presId="urn:microsoft.com/office/officeart/2005/8/layout/orgChart1"/>
    <dgm:cxn modelId="{F1EC330F-1218-45E8-B10F-4EEA7325513C}" type="presParOf" srcId="{D7D6BF66-B94B-420E-ACE9-B259C619CC7E}" destId="{3309A227-80D0-4CAF-8423-A5455C46C0E0}" srcOrd="7" destOrd="0" presId="urn:microsoft.com/office/officeart/2005/8/layout/orgChart1"/>
    <dgm:cxn modelId="{F327A80B-ED9F-439D-8310-59C50C7ED137}" type="presParOf" srcId="{3309A227-80D0-4CAF-8423-A5455C46C0E0}" destId="{E5B8E169-C1C5-403D-8662-036BF6FB1A3C}" srcOrd="0" destOrd="0" presId="urn:microsoft.com/office/officeart/2005/8/layout/orgChart1"/>
    <dgm:cxn modelId="{7B2086B2-84B3-4B1D-B0A9-531D572C5304}" type="presParOf" srcId="{E5B8E169-C1C5-403D-8662-036BF6FB1A3C}" destId="{4DCEA069-79A4-414A-A322-50DCDF53F4FE}" srcOrd="0" destOrd="0" presId="urn:microsoft.com/office/officeart/2005/8/layout/orgChart1"/>
    <dgm:cxn modelId="{2D6FDE06-5A0B-496B-8228-F7BA6C65D7B7}" type="presParOf" srcId="{E5B8E169-C1C5-403D-8662-036BF6FB1A3C}" destId="{9AAE5056-6285-4B33-A612-3A655E169DCC}" srcOrd="1" destOrd="0" presId="urn:microsoft.com/office/officeart/2005/8/layout/orgChart1"/>
    <dgm:cxn modelId="{E63FE266-C248-48CA-87C7-874615404747}" type="presParOf" srcId="{3309A227-80D0-4CAF-8423-A5455C46C0E0}" destId="{152D3941-57DF-462B-BFAB-C7150B4A9BD6}" srcOrd="1" destOrd="0" presId="urn:microsoft.com/office/officeart/2005/8/layout/orgChart1"/>
    <dgm:cxn modelId="{9676FD5C-17AC-4D7E-A9AB-FB3B29D0ABD0}" type="presParOf" srcId="{3309A227-80D0-4CAF-8423-A5455C46C0E0}" destId="{9F45955A-8EE8-4DB8-AF01-96A82B84DFEB}" srcOrd="2" destOrd="0" presId="urn:microsoft.com/office/officeart/2005/8/layout/orgChart1"/>
    <dgm:cxn modelId="{C0EF29E5-C383-4AA5-8AFE-7910E8E05A63}" type="presParOf" srcId="{D7D6BF66-B94B-420E-ACE9-B259C619CC7E}" destId="{E134E07E-B593-488D-AFE6-8D34B9F0CFC8}" srcOrd="8" destOrd="0" presId="urn:microsoft.com/office/officeart/2005/8/layout/orgChart1"/>
    <dgm:cxn modelId="{7E84E18F-1E08-4D8B-B9CF-9753315C7B0E}" type="presParOf" srcId="{D7D6BF66-B94B-420E-ACE9-B259C619CC7E}" destId="{2727BEB3-FB03-45AE-8377-E0E01D0B4D73}" srcOrd="9" destOrd="0" presId="urn:microsoft.com/office/officeart/2005/8/layout/orgChart1"/>
    <dgm:cxn modelId="{16293BF5-76ED-47BF-8DED-DF047751B1FD}" type="presParOf" srcId="{2727BEB3-FB03-45AE-8377-E0E01D0B4D73}" destId="{66D137FA-0E8A-4C45-B9BF-F206E251625A}" srcOrd="0" destOrd="0" presId="urn:microsoft.com/office/officeart/2005/8/layout/orgChart1"/>
    <dgm:cxn modelId="{9FFA45D3-2CA1-485F-A786-616CB9DB309D}" type="presParOf" srcId="{66D137FA-0E8A-4C45-B9BF-F206E251625A}" destId="{069FBDD6-6B6A-4967-9108-4C3E381CD144}" srcOrd="0" destOrd="0" presId="urn:microsoft.com/office/officeart/2005/8/layout/orgChart1"/>
    <dgm:cxn modelId="{34A1C0B0-A1E6-4C21-8434-D5AABC162F9F}" type="presParOf" srcId="{66D137FA-0E8A-4C45-B9BF-F206E251625A}" destId="{CE328CBC-2472-4EEE-8122-AF3080D4D652}" srcOrd="1" destOrd="0" presId="urn:microsoft.com/office/officeart/2005/8/layout/orgChart1"/>
    <dgm:cxn modelId="{EC8C2144-DA11-48F8-9747-704C46B01CDA}" type="presParOf" srcId="{2727BEB3-FB03-45AE-8377-E0E01D0B4D73}" destId="{E664E152-48F9-4D05-A450-203EB9F4C5C2}" srcOrd="1" destOrd="0" presId="urn:microsoft.com/office/officeart/2005/8/layout/orgChart1"/>
    <dgm:cxn modelId="{A11FED12-4294-454B-AC4E-3A56BE6571D3}" type="presParOf" srcId="{2727BEB3-FB03-45AE-8377-E0E01D0B4D73}" destId="{FA07B8A0-24E8-406E-953A-6B9F84CE7379}" srcOrd="2" destOrd="0" presId="urn:microsoft.com/office/officeart/2005/8/layout/orgChart1"/>
    <dgm:cxn modelId="{D7CAE008-1036-4D2C-8979-D77448A73B70}" type="presParOf" srcId="{D7D6BF66-B94B-420E-ACE9-B259C619CC7E}" destId="{2805A220-785C-4E0F-A1A9-D6AAEAB6F3BA}" srcOrd="10" destOrd="0" presId="urn:microsoft.com/office/officeart/2005/8/layout/orgChart1"/>
    <dgm:cxn modelId="{BA5468F0-172E-4E31-80E0-5DD3A45352AE}" type="presParOf" srcId="{D7D6BF66-B94B-420E-ACE9-B259C619CC7E}" destId="{779D384D-A6B1-4C69-B0EA-9C9D841634DD}" srcOrd="11" destOrd="0" presId="urn:microsoft.com/office/officeart/2005/8/layout/orgChart1"/>
    <dgm:cxn modelId="{823739CC-E8B7-4762-A966-EA976171AC24}" type="presParOf" srcId="{779D384D-A6B1-4C69-B0EA-9C9D841634DD}" destId="{B70A5604-BEE3-48B2-A02E-FF0340278FE4}" srcOrd="0" destOrd="0" presId="urn:microsoft.com/office/officeart/2005/8/layout/orgChart1"/>
    <dgm:cxn modelId="{0053DA05-D096-45D0-848F-7DE8CEA702A1}" type="presParOf" srcId="{B70A5604-BEE3-48B2-A02E-FF0340278FE4}" destId="{163D76CB-7F0C-4894-80C9-239100006E86}" srcOrd="0" destOrd="0" presId="urn:microsoft.com/office/officeart/2005/8/layout/orgChart1"/>
    <dgm:cxn modelId="{3C16AC8A-D3C8-421E-BD47-9F8106109875}" type="presParOf" srcId="{B70A5604-BEE3-48B2-A02E-FF0340278FE4}" destId="{1222D66F-FE84-4615-BBD3-F27E4FA12728}" srcOrd="1" destOrd="0" presId="urn:microsoft.com/office/officeart/2005/8/layout/orgChart1"/>
    <dgm:cxn modelId="{30B4A689-2336-4766-BF03-8556AA575130}" type="presParOf" srcId="{779D384D-A6B1-4C69-B0EA-9C9D841634DD}" destId="{60B3733C-1E7D-4BCE-B568-6CA2A8626D91}" srcOrd="1" destOrd="0" presId="urn:microsoft.com/office/officeart/2005/8/layout/orgChart1"/>
    <dgm:cxn modelId="{0FA189B4-3834-4235-8495-46E78BD4E1E0}" type="presParOf" srcId="{60B3733C-1E7D-4BCE-B568-6CA2A8626D91}" destId="{90A3C4DD-927B-466D-B90C-6503A1C7A4FF}" srcOrd="0" destOrd="0" presId="urn:microsoft.com/office/officeart/2005/8/layout/orgChart1"/>
    <dgm:cxn modelId="{87E7E57D-28FA-461A-8C52-514EA7B9C010}" type="presParOf" srcId="{60B3733C-1E7D-4BCE-B568-6CA2A8626D91}" destId="{967C1C7E-6A23-4EDD-8897-1B1C975EAA3C}" srcOrd="1" destOrd="0" presId="urn:microsoft.com/office/officeart/2005/8/layout/orgChart1"/>
    <dgm:cxn modelId="{54CF6C7D-8AE2-40C4-B840-65DC9BF1ABF0}" type="presParOf" srcId="{967C1C7E-6A23-4EDD-8897-1B1C975EAA3C}" destId="{BF1AE0C5-7F92-49EB-AEBC-140A41DDCF0E}" srcOrd="0" destOrd="0" presId="urn:microsoft.com/office/officeart/2005/8/layout/orgChart1"/>
    <dgm:cxn modelId="{75D224E0-E14A-489B-A8D8-86FC52EB9082}" type="presParOf" srcId="{BF1AE0C5-7F92-49EB-AEBC-140A41DDCF0E}" destId="{E4246304-3782-4E30-BF6A-91F95BE22BC6}" srcOrd="0" destOrd="0" presId="urn:microsoft.com/office/officeart/2005/8/layout/orgChart1"/>
    <dgm:cxn modelId="{69027B50-DDB9-4999-8837-E5CA2F93A4F3}" type="presParOf" srcId="{BF1AE0C5-7F92-49EB-AEBC-140A41DDCF0E}" destId="{32C76D5E-B5AA-4B81-95AD-AB8164BB5917}" srcOrd="1" destOrd="0" presId="urn:microsoft.com/office/officeart/2005/8/layout/orgChart1"/>
    <dgm:cxn modelId="{5C2CEDB6-19A1-4CFB-A47B-4DA0C20781A4}" type="presParOf" srcId="{967C1C7E-6A23-4EDD-8897-1B1C975EAA3C}" destId="{7A1FE9FC-D071-4D6B-B2FB-1E3FA90E10A9}" srcOrd="1" destOrd="0" presId="urn:microsoft.com/office/officeart/2005/8/layout/orgChart1"/>
    <dgm:cxn modelId="{CB85087C-8241-445A-A446-2F844CA72C2E}" type="presParOf" srcId="{967C1C7E-6A23-4EDD-8897-1B1C975EAA3C}" destId="{CDF1555D-9628-461E-80CF-3102E1536EFB}" srcOrd="2" destOrd="0" presId="urn:microsoft.com/office/officeart/2005/8/layout/orgChart1"/>
    <dgm:cxn modelId="{6F7E45DF-DA5F-4058-9311-1F9CE81E3432}" type="presParOf" srcId="{779D384D-A6B1-4C69-B0EA-9C9D841634DD}" destId="{6CAE3B00-7923-4F0E-9E72-B7ED70C00D50}" srcOrd="2" destOrd="0" presId="urn:microsoft.com/office/officeart/2005/8/layout/orgChart1"/>
    <dgm:cxn modelId="{932E18F8-03F5-4211-A6B7-886E6EA12106}" type="presParOf" srcId="{D7D6BF66-B94B-420E-ACE9-B259C619CC7E}" destId="{68862519-54CE-40CB-A59A-8ABF25CAE573}" srcOrd="12" destOrd="0" presId="urn:microsoft.com/office/officeart/2005/8/layout/orgChart1"/>
    <dgm:cxn modelId="{4F557274-FA4C-49E3-8E29-48223510D734}" type="presParOf" srcId="{D7D6BF66-B94B-420E-ACE9-B259C619CC7E}" destId="{798C0C6F-1354-4A29-A8DE-BBB8073F7084}" srcOrd="13" destOrd="0" presId="urn:microsoft.com/office/officeart/2005/8/layout/orgChart1"/>
    <dgm:cxn modelId="{C8A46C99-4B08-4DEB-8B0E-5868A77E4495}" type="presParOf" srcId="{798C0C6F-1354-4A29-A8DE-BBB8073F7084}" destId="{36D9AFA4-886D-4423-9DF1-08EE9ADFD8D5}" srcOrd="0" destOrd="0" presId="urn:microsoft.com/office/officeart/2005/8/layout/orgChart1"/>
    <dgm:cxn modelId="{A7CCB1AC-1978-403F-A18E-6FEC14726906}" type="presParOf" srcId="{36D9AFA4-886D-4423-9DF1-08EE9ADFD8D5}" destId="{02E2F8CF-3565-454A-8961-84C86B4A1F2E}" srcOrd="0" destOrd="0" presId="urn:microsoft.com/office/officeart/2005/8/layout/orgChart1"/>
    <dgm:cxn modelId="{37778094-3879-4538-BBA2-730684F02F74}" type="presParOf" srcId="{36D9AFA4-886D-4423-9DF1-08EE9ADFD8D5}" destId="{AE169855-16E2-4B42-B7A0-3880D61DD2B8}" srcOrd="1" destOrd="0" presId="urn:microsoft.com/office/officeart/2005/8/layout/orgChart1"/>
    <dgm:cxn modelId="{AFC0F532-1AA1-4293-89F7-CA13733FFF05}" type="presParOf" srcId="{798C0C6F-1354-4A29-A8DE-BBB8073F7084}" destId="{DE3A206B-E039-4878-B1A2-C74850C74FFF}" srcOrd="1" destOrd="0" presId="urn:microsoft.com/office/officeart/2005/8/layout/orgChart1"/>
    <dgm:cxn modelId="{4688E184-0AF6-46D2-B19E-681212F486C7}" type="presParOf" srcId="{798C0C6F-1354-4A29-A8DE-BBB8073F7084}" destId="{53A72F7D-0EAB-4A32-BC1B-A7E3FF64FB20}" srcOrd="2" destOrd="0" presId="urn:microsoft.com/office/officeart/2005/8/layout/orgChart1"/>
    <dgm:cxn modelId="{AE74FDE9-1779-46EC-8914-FBFDE6D0F8AF}" type="presParOf" srcId="{D7D6BF66-B94B-420E-ACE9-B259C619CC7E}" destId="{E7755336-C546-48EC-A138-0664CA318B72}" srcOrd="14" destOrd="0" presId="urn:microsoft.com/office/officeart/2005/8/layout/orgChart1"/>
    <dgm:cxn modelId="{751AFF40-5915-4E2C-879B-5327A9468518}" type="presParOf" srcId="{D7D6BF66-B94B-420E-ACE9-B259C619CC7E}" destId="{1A2DB14B-85A6-4B2E-9B61-E6733744A55E}" srcOrd="15" destOrd="0" presId="urn:microsoft.com/office/officeart/2005/8/layout/orgChart1"/>
    <dgm:cxn modelId="{5792F2B9-7233-4620-A6DD-9F003E994870}" type="presParOf" srcId="{1A2DB14B-85A6-4B2E-9B61-E6733744A55E}" destId="{FB4FEE74-E819-4004-AF5D-6AD3A76FF45E}" srcOrd="0" destOrd="0" presId="urn:microsoft.com/office/officeart/2005/8/layout/orgChart1"/>
    <dgm:cxn modelId="{BBAE1DF3-4058-4956-A492-606D418C735C}" type="presParOf" srcId="{FB4FEE74-E819-4004-AF5D-6AD3A76FF45E}" destId="{B9A302C6-4267-47DB-9315-C50D0ADD649E}" srcOrd="0" destOrd="0" presId="urn:microsoft.com/office/officeart/2005/8/layout/orgChart1"/>
    <dgm:cxn modelId="{F00CECF6-D132-4866-8945-05F19D6F6E4A}" type="presParOf" srcId="{FB4FEE74-E819-4004-AF5D-6AD3A76FF45E}" destId="{BF251E7D-A2E3-4731-A425-4AF0E2E802C7}" srcOrd="1" destOrd="0" presId="urn:microsoft.com/office/officeart/2005/8/layout/orgChart1"/>
    <dgm:cxn modelId="{A652163D-7570-493C-8640-34AA733EA0CB}" type="presParOf" srcId="{1A2DB14B-85A6-4B2E-9B61-E6733744A55E}" destId="{24B1D46E-943E-46E5-BCEE-ED7BF724E6BB}" srcOrd="1" destOrd="0" presId="urn:microsoft.com/office/officeart/2005/8/layout/orgChart1"/>
    <dgm:cxn modelId="{70DBEC27-FF39-4A99-A2BF-A01E829DC667}" type="presParOf" srcId="{1A2DB14B-85A6-4B2E-9B61-E6733744A55E}" destId="{08C53FA3-AE02-43ED-A86B-5118233BC746}" srcOrd="2" destOrd="0" presId="urn:microsoft.com/office/officeart/2005/8/layout/orgChart1"/>
    <dgm:cxn modelId="{3A0EF190-19A1-4745-A01C-DEB9414BD3D4}" type="presParOf" srcId="{D7D6BF66-B94B-420E-ACE9-B259C619CC7E}" destId="{A159D984-7F22-4D76-96E3-26E588943874}" srcOrd="16" destOrd="0" presId="urn:microsoft.com/office/officeart/2005/8/layout/orgChart1"/>
    <dgm:cxn modelId="{126F0DFC-BF06-4B22-825D-17627E4BFCCE}" type="presParOf" srcId="{D7D6BF66-B94B-420E-ACE9-B259C619CC7E}" destId="{4F2DF47C-60D4-4CAE-A487-416C74B32A48}" srcOrd="17" destOrd="0" presId="urn:microsoft.com/office/officeart/2005/8/layout/orgChart1"/>
    <dgm:cxn modelId="{99FEC7D3-89C0-4F2E-9D38-FBD0A9BA8076}" type="presParOf" srcId="{4F2DF47C-60D4-4CAE-A487-416C74B32A48}" destId="{D16D70CF-FB2E-48E2-949C-E3F3D983E71A}" srcOrd="0" destOrd="0" presId="urn:microsoft.com/office/officeart/2005/8/layout/orgChart1"/>
    <dgm:cxn modelId="{7EC64CAE-A7CC-4C57-AE2F-551048878478}" type="presParOf" srcId="{D16D70CF-FB2E-48E2-949C-E3F3D983E71A}" destId="{E787851B-DB06-4A22-BBF7-37E873DCB545}" srcOrd="0" destOrd="0" presId="urn:microsoft.com/office/officeart/2005/8/layout/orgChart1"/>
    <dgm:cxn modelId="{89E1BB8A-0284-481B-9831-6068BCBBC045}" type="presParOf" srcId="{D16D70CF-FB2E-48E2-949C-E3F3D983E71A}" destId="{D6E954EC-AD48-4400-B606-4A1F2D72ADE7}" srcOrd="1" destOrd="0" presId="urn:microsoft.com/office/officeart/2005/8/layout/orgChart1"/>
    <dgm:cxn modelId="{CF99FE22-1330-4EBA-927B-3CC15BAE23A2}" type="presParOf" srcId="{4F2DF47C-60D4-4CAE-A487-416C74B32A48}" destId="{FB1465BD-0E2D-4332-A372-0757BAC71E4A}" srcOrd="1" destOrd="0" presId="urn:microsoft.com/office/officeart/2005/8/layout/orgChart1"/>
    <dgm:cxn modelId="{015FD6BB-FE16-46D3-8108-616940D5CAC3}" type="presParOf" srcId="{4F2DF47C-60D4-4CAE-A487-416C74B32A48}" destId="{7BF98976-FB93-45EE-92D2-360986F9965B}" srcOrd="2" destOrd="0" presId="urn:microsoft.com/office/officeart/2005/8/layout/orgChart1"/>
    <dgm:cxn modelId="{E25DDD87-9478-445D-95BD-A90C88FC5E11}" type="presParOf" srcId="{AFF679A8-C4D1-4931-A679-86406FD04458}" destId="{AF478615-2B92-49EE-91A9-1D1D79C62400}" srcOrd="2" destOrd="0" presId="urn:microsoft.com/office/officeart/2005/8/layout/orgChart1"/>
    <dgm:cxn modelId="{BB59DC8D-1335-4C6E-BC7B-6C89E8F95FAB}" type="presParOf" srcId="{8BAB4751-F2FD-458B-8D96-8C3C5CA8A226}" destId="{C33F71DE-E067-4A0F-9E70-2CBE2591BD9C}" srcOrd="4" destOrd="0" presId="urn:microsoft.com/office/officeart/2005/8/layout/orgChart1"/>
    <dgm:cxn modelId="{CBB05A64-5D3D-4935-AA40-C750E98A069E}" type="presParOf" srcId="{8BAB4751-F2FD-458B-8D96-8C3C5CA8A226}" destId="{02668A18-18EB-4C76-B62C-17BECA8A8983}" srcOrd="5" destOrd="0" presId="urn:microsoft.com/office/officeart/2005/8/layout/orgChart1"/>
    <dgm:cxn modelId="{51A9DFB5-0C49-405E-AAFE-39507BF4E896}" type="presParOf" srcId="{02668A18-18EB-4C76-B62C-17BECA8A8983}" destId="{98EDEBB1-B0B5-4B65-85EF-ED710AAAD393}" srcOrd="0" destOrd="0" presId="urn:microsoft.com/office/officeart/2005/8/layout/orgChart1"/>
    <dgm:cxn modelId="{5FD26CA6-9EEA-45BA-B238-3F96EEAAC262}" type="presParOf" srcId="{98EDEBB1-B0B5-4B65-85EF-ED710AAAD393}" destId="{4AA05BE6-80EE-4449-A5A0-80C7AC67E4B9}" srcOrd="0" destOrd="0" presId="urn:microsoft.com/office/officeart/2005/8/layout/orgChart1"/>
    <dgm:cxn modelId="{B7A52EDD-EA9B-4123-A213-CE3278DD0F1C}" type="presParOf" srcId="{98EDEBB1-B0B5-4B65-85EF-ED710AAAD393}" destId="{190D7FB9-EF65-4C2C-BDE9-8498FD96FD89}" srcOrd="1" destOrd="0" presId="urn:microsoft.com/office/officeart/2005/8/layout/orgChart1"/>
    <dgm:cxn modelId="{05A5653F-F807-4C63-951E-145803C566A0}" type="presParOf" srcId="{02668A18-18EB-4C76-B62C-17BECA8A8983}" destId="{56F499EC-4F94-4632-977A-DB261200D86B}" srcOrd="1" destOrd="0" presId="urn:microsoft.com/office/officeart/2005/8/layout/orgChart1"/>
    <dgm:cxn modelId="{6B5BDC59-B406-49B3-9B75-BDE00F75D73C}" type="presParOf" srcId="{56F499EC-4F94-4632-977A-DB261200D86B}" destId="{EFB4CA19-D757-4503-94B7-DDF248ACEE0C}" srcOrd="0" destOrd="0" presId="urn:microsoft.com/office/officeart/2005/8/layout/orgChart1"/>
    <dgm:cxn modelId="{B77ACEB1-3B88-4B93-A0D9-540F433DCEDA}" type="presParOf" srcId="{56F499EC-4F94-4632-977A-DB261200D86B}" destId="{092A83A5-0670-4F78-BE39-398C7E4A4AEB}" srcOrd="1" destOrd="0" presId="urn:microsoft.com/office/officeart/2005/8/layout/orgChart1"/>
    <dgm:cxn modelId="{EFE90DA7-CD95-4703-A728-269C01D72BAC}" type="presParOf" srcId="{092A83A5-0670-4F78-BE39-398C7E4A4AEB}" destId="{4618AAA9-6C06-4627-B0AE-A57221BDBE10}" srcOrd="0" destOrd="0" presId="urn:microsoft.com/office/officeart/2005/8/layout/orgChart1"/>
    <dgm:cxn modelId="{209A56EB-F269-42F5-976F-F4BB556A4BFA}" type="presParOf" srcId="{4618AAA9-6C06-4627-B0AE-A57221BDBE10}" destId="{D4365997-417A-41B1-BA2F-BDEB5640AB71}" srcOrd="0" destOrd="0" presId="urn:microsoft.com/office/officeart/2005/8/layout/orgChart1"/>
    <dgm:cxn modelId="{3B9B0120-6BDA-4D54-8EFD-D163ED1708D5}" type="presParOf" srcId="{4618AAA9-6C06-4627-B0AE-A57221BDBE10}" destId="{684B34FD-817E-4C0A-8451-518D610D0862}" srcOrd="1" destOrd="0" presId="urn:microsoft.com/office/officeart/2005/8/layout/orgChart1"/>
    <dgm:cxn modelId="{9371E5E7-6CBA-4267-908E-BA6C4CD00F5F}" type="presParOf" srcId="{092A83A5-0670-4F78-BE39-398C7E4A4AEB}" destId="{3171B2CF-C697-4BD2-B979-A8385964B90E}" srcOrd="1" destOrd="0" presId="urn:microsoft.com/office/officeart/2005/8/layout/orgChart1"/>
    <dgm:cxn modelId="{D252C831-5B4C-4DC3-AEAE-EAFFEC22B2F7}" type="presParOf" srcId="{092A83A5-0670-4F78-BE39-398C7E4A4AEB}" destId="{A07B7AAB-F55E-4A9E-83AA-106FF49D73BB}" srcOrd="2" destOrd="0" presId="urn:microsoft.com/office/officeart/2005/8/layout/orgChart1"/>
    <dgm:cxn modelId="{9B1A08FF-639D-47F9-8681-73EC2AE40BC9}" type="presParOf" srcId="{56F499EC-4F94-4632-977A-DB261200D86B}" destId="{13728CD5-2C31-467D-B720-DB61C7AD8F51}" srcOrd="2" destOrd="0" presId="urn:microsoft.com/office/officeart/2005/8/layout/orgChart1"/>
    <dgm:cxn modelId="{31B14469-2F63-46F4-AA45-765BDAC7CA8B}" type="presParOf" srcId="{56F499EC-4F94-4632-977A-DB261200D86B}" destId="{AFE37B7C-1B9E-43A2-9CFE-6B74CA7FDA9C}" srcOrd="3" destOrd="0" presId="urn:microsoft.com/office/officeart/2005/8/layout/orgChart1"/>
    <dgm:cxn modelId="{E47727E8-72F7-47C3-ADB0-583E4EBA80A5}" type="presParOf" srcId="{AFE37B7C-1B9E-43A2-9CFE-6B74CA7FDA9C}" destId="{E62C55B1-A2D1-4812-90B1-C94C379E9C07}" srcOrd="0" destOrd="0" presId="urn:microsoft.com/office/officeart/2005/8/layout/orgChart1"/>
    <dgm:cxn modelId="{CCD4D801-A80B-4DF4-8DB8-92A61A5B722E}" type="presParOf" srcId="{E62C55B1-A2D1-4812-90B1-C94C379E9C07}" destId="{91AC2857-F496-490C-B2AE-A1BD6B370297}" srcOrd="0" destOrd="0" presId="urn:microsoft.com/office/officeart/2005/8/layout/orgChart1"/>
    <dgm:cxn modelId="{A0533C2B-E112-45E7-8109-69D46E4BE8A0}" type="presParOf" srcId="{E62C55B1-A2D1-4812-90B1-C94C379E9C07}" destId="{26024511-8296-43E8-A1B8-417D4D794FC7}" srcOrd="1" destOrd="0" presId="urn:microsoft.com/office/officeart/2005/8/layout/orgChart1"/>
    <dgm:cxn modelId="{637D7FB6-7312-4F85-ACF7-DF230C7D5FEE}" type="presParOf" srcId="{AFE37B7C-1B9E-43A2-9CFE-6B74CA7FDA9C}" destId="{67ADF43F-9641-49AF-A6BB-06DA14EBEACE}" srcOrd="1" destOrd="0" presId="urn:microsoft.com/office/officeart/2005/8/layout/orgChart1"/>
    <dgm:cxn modelId="{DA83ADA1-D64B-4486-B7D0-0F841DA3230C}" type="presParOf" srcId="{AFE37B7C-1B9E-43A2-9CFE-6B74CA7FDA9C}" destId="{DA707276-5569-4501-AD62-D4562AD81A6F}" srcOrd="2" destOrd="0" presId="urn:microsoft.com/office/officeart/2005/8/layout/orgChart1"/>
    <dgm:cxn modelId="{4D90585D-1F3D-4852-B3DB-B3BF97AAF04F}" type="presParOf" srcId="{56F499EC-4F94-4632-977A-DB261200D86B}" destId="{C10FF851-C3D9-47CA-A1E0-1A79872B541D}" srcOrd="4" destOrd="0" presId="urn:microsoft.com/office/officeart/2005/8/layout/orgChart1"/>
    <dgm:cxn modelId="{349DC6B4-E78C-4DA2-ACC8-3E5E60DA4E6B}" type="presParOf" srcId="{56F499EC-4F94-4632-977A-DB261200D86B}" destId="{E530A07F-80C8-4774-B22E-FEF9B2DD87CA}" srcOrd="5" destOrd="0" presId="urn:microsoft.com/office/officeart/2005/8/layout/orgChart1"/>
    <dgm:cxn modelId="{87146E48-28D1-4231-B15C-98E6AB53F02D}" type="presParOf" srcId="{E530A07F-80C8-4774-B22E-FEF9B2DD87CA}" destId="{551E356C-7E95-4529-9E8C-4D696CB26A7A}" srcOrd="0" destOrd="0" presId="urn:microsoft.com/office/officeart/2005/8/layout/orgChart1"/>
    <dgm:cxn modelId="{2C97B75E-770C-44A5-9DD1-7F90CA215070}" type="presParOf" srcId="{551E356C-7E95-4529-9E8C-4D696CB26A7A}" destId="{0AA9ED38-6BC8-4DD6-877D-2B03FEBCEA63}" srcOrd="0" destOrd="0" presId="urn:microsoft.com/office/officeart/2005/8/layout/orgChart1"/>
    <dgm:cxn modelId="{7ADB21CC-6B6C-4E0F-B6AB-2C418393E92E}" type="presParOf" srcId="{551E356C-7E95-4529-9E8C-4D696CB26A7A}" destId="{0D132358-DBD1-4FDF-ABA2-C1AEC6ED0674}" srcOrd="1" destOrd="0" presId="urn:microsoft.com/office/officeart/2005/8/layout/orgChart1"/>
    <dgm:cxn modelId="{633DD373-AA8B-48DE-9910-89749B554F5B}" type="presParOf" srcId="{E530A07F-80C8-4774-B22E-FEF9B2DD87CA}" destId="{E68DCDC9-F8CF-450C-8C6F-D89C6970956B}" srcOrd="1" destOrd="0" presId="urn:microsoft.com/office/officeart/2005/8/layout/orgChart1"/>
    <dgm:cxn modelId="{AF06871A-39F5-4811-B1A3-8E3E66BE69C4}" type="presParOf" srcId="{E530A07F-80C8-4774-B22E-FEF9B2DD87CA}" destId="{A214B476-8F3A-4C89-9D5E-27084E73FAE0}" srcOrd="2" destOrd="0" presId="urn:microsoft.com/office/officeart/2005/8/layout/orgChart1"/>
    <dgm:cxn modelId="{616C94BF-FCB1-464B-AFDA-76D969ACB53D}" type="presParOf" srcId="{56F499EC-4F94-4632-977A-DB261200D86B}" destId="{69487B01-0ADF-4FDC-89D1-433CFB8C8C98}" srcOrd="6" destOrd="0" presId="urn:microsoft.com/office/officeart/2005/8/layout/orgChart1"/>
    <dgm:cxn modelId="{F297DECC-16CF-4E49-AA51-46ED41C6AC15}" type="presParOf" srcId="{56F499EC-4F94-4632-977A-DB261200D86B}" destId="{DDB29D53-52C7-4FFD-8B3A-7E4B85A7D4BB}" srcOrd="7" destOrd="0" presId="urn:microsoft.com/office/officeart/2005/8/layout/orgChart1"/>
    <dgm:cxn modelId="{196F2F88-D62D-4449-AF23-757E9D64121F}" type="presParOf" srcId="{DDB29D53-52C7-4FFD-8B3A-7E4B85A7D4BB}" destId="{D91E0FF8-E8A8-41B1-9A8C-447F6122F287}" srcOrd="0" destOrd="0" presId="urn:microsoft.com/office/officeart/2005/8/layout/orgChart1"/>
    <dgm:cxn modelId="{A387F032-775D-4F41-9AF6-128447FA0B21}" type="presParOf" srcId="{D91E0FF8-E8A8-41B1-9A8C-447F6122F287}" destId="{B1385839-3769-41DF-B573-ABA58F1C6A65}" srcOrd="0" destOrd="0" presId="urn:microsoft.com/office/officeart/2005/8/layout/orgChart1"/>
    <dgm:cxn modelId="{87924869-2067-40A7-9171-90B49F808410}" type="presParOf" srcId="{D91E0FF8-E8A8-41B1-9A8C-447F6122F287}" destId="{93C8CB3C-4C0D-4A00-AC96-C582FA5B52AC}" srcOrd="1" destOrd="0" presId="urn:microsoft.com/office/officeart/2005/8/layout/orgChart1"/>
    <dgm:cxn modelId="{9A96B375-B57E-4B56-B323-D860F3493071}" type="presParOf" srcId="{DDB29D53-52C7-4FFD-8B3A-7E4B85A7D4BB}" destId="{B7437B3B-E6B7-4C8B-8C91-FB061208CAF0}" srcOrd="1" destOrd="0" presId="urn:microsoft.com/office/officeart/2005/8/layout/orgChart1"/>
    <dgm:cxn modelId="{BF9E7743-E47A-48F4-80A8-46F7344D45A0}" type="presParOf" srcId="{DDB29D53-52C7-4FFD-8B3A-7E4B85A7D4BB}" destId="{7FDBF4C5-566A-4A2A-BBEB-9F5559D97642}" srcOrd="2" destOrd="0" presId="urn:microsoft.com/office/officeart/2005/8/layout/orgChart1"/>
    <dgm:cxn modelId="{9A8610A8-BD38-4063-AB08-5C460C6A87B8}" type="presParOf" srcId="{56F499EC-4F94-4632-977A-DB261200D86B}" destId="{3C687741-0AE9-4665-8808-270F0B6F7388}" srcOrd="8" destOrd="0" presId="urn:microsoft.com/office/officeart/2005/8/layout/orgChart1"/>
    <dgm:cxn modelId="{7ED5F6D6-E77F-4C6D-AD09-F9EF5D90DDF1}" type="presParOf" srcId="{56F499EC-4F94-4632-977A-DB261200D86B}" destId="{053D805A-4730-4D17-AB66-D9864FD57429}" srcOrd="9" destOrd="0" presId="urn:microsoft.com/office/officeart/2005/8/layout/orgChart1"/>
    <dgm:cxn modelId="{D08702F4-4678-4965-90B9-AF355DC51578}" type="presParOf" srcId="{053D805A-4730-4D17-AB66-D9864FD57429}" destId="{50834425-F795-41D9-AC4A-9D49A6499925}" srcOrd="0" destOrd="0" presId="urn:microsoft.com/office/officeart/2005/8/layout/orgChart1"/>
    <dgm:cxn modelId="{A5863D75-0510-4984-B0F4-FB001DA75663}" type="presParOf" srcId="{50834425-F795-41D9-AC4A-9D49A6499925}" destId="{E9719DD0-1F49-469E-B8EF-7244244CEB95}" srcOrd="0" destOrd="0" presId="urn:microsoft.com/office/officeart/2005/8/layout/orgChart1"/>
    <dgm:cxn modelId="{A8EA7A40-33B9-4F4B-AA4B-9F425FD954BA}" type="presParOf" srcId="{50834425-F795-41D9-AC4A-9D49A6499925}" destId="{4190657A-E186-421C-823F-C3E5B2229F17}" srcOrd="1" destOrd="0" presId="urn:microsoft.com/office/officeart/2005/8/layout/orgChart1"/>
    <dgm:cxn modelId="{3EDAA939-516A-4DB2-86C1-4B9F77D3933A}" type="presParOf" srcId="{053D805A-4730-4D17-AB66-D9864FD57429}" destId="{A016E5CD-9560-4879-9F81-69DD53BD0956}" srcOrd="1" destOrd="0" presId="urn:microsoft.com/office/officeart/2005/8/layout/orgChart1"/>
    <dgm:cxn modelId="{4F9020BB-F1B7-4030-908A-57F4E9D41E78}" type="presParOf" srcId="{053D805A-4730-4D17-AB66-D9864FD57429}" destId="{03DDB200-819C-43C4-A523-4365100CE23E}" srcOrd="2" destOrd="0" presId="urn:microsoft.com/office/officeart/2005/8/layout/orgChart1"/>
    <dgm:cxn modelId="{969252EF-22C8-4E92-AFC5-07BC483DA752}" type="presParOf" srcId="{56F499EC-4F94-4632-977A-DB261200D86B}" destId="{7304E6D5-D2E5-4470-ABC1-CD5E88956D92}" srcOrd="10" destOrd="0" presId="urn:microsoft.com/office/officeart/2005/8/layout/orgChart1"/>
    <dgm:cxn modelId="{79F5E370-C9EB-466B-98D5-458E25CC7E38}" type="presParOf" srcId="{56F499EC-4F94-4632-977A-DB261200D86B}" destId="{9EC9F932-F4E3-4690-9069-A2E67E796AC9}" srcOrd="11" destOrd="0" presId="urn:microsoft.com/office/officeart/2005/8/layout/orgChart1"/>
    <dgm:cxn modelId="{745A8318-CF8A-4837-98ED-053E6F86B6E4}" type="presParOf" srcId="{9EC9F932-F4E3-4690-9069-A2E67E796AC9}" destId="{E08E39C2-8D3A-4DFA-8712-EC7B065D7AC9}" srcOrd="0" destOrd="0" presId="urn:microsoft.com/office/officeart/2005/8/layout/orgChart1"/>
    <dgm:cxn modelId="{2845E0E7-9F10-46C5-B7DB-D63A0E93F92D}" type="presParOf" srcId="{E08E39C2-8D3A-4DFA-8712-EC7B065D7AC9}" destId="{31CF2F8D-EB06-471E-AFCC-FC82A535646A}" srcOrd="0" destOrd="0" presId="urn:microsoft.com/office/officeart/2005/8/layout/orgChart1"/>
    <dgm:cxn modelId="{5D43E7ED-4C1F-444F-8E08-276BBF4C2F8C}" type="presParOf" srcId="{E08E39C2-8D3A-4DFA-8712-EC7B065D7AC9}" destId="{089ECADC-6E3E-4872-852F-27208FF479A1}" srcOrd="1" destOrd="0" presId="urn:microsoft.com/office/officeart/2005/8/layout/orgChart1"/>
    <dgm:cxn modelId="{A1AC5D33-730A-4619-9442-185CF7D0F4DE}" type="presParOf" srcId="{9EC9F932-F4E3-4690-9069-A2E67E796AC9}" destId="{46EFAE9C-6F5D-4EF1-B0D6-4BC4A8D068E7}" srcOrd="1" destOrd="0" presId="urn:microsoft.com/office/officeart/2005/8/layout/orgChart1"/>
    <dgm:cxn modelId="{A14337EA-8A63-4A22-B593-3CFD6C8170ED}" type="presParOf" srcId="{9EC9F932-F4E3-4690-9069-A2E67E796AC9}" destId="{2AF79B2F-A5FD-468D-8946-BD1987AB7E71}" srcOrd="2" destOrd="0" presId="urn:microsoft.com/office/officeart/2005/8/layout/orgChart1"/>
    <dgm:cxn modelId="{0CDA03F8-5B0B-4E53-A11E-83DB17482A74}" type="presParOf" srcId="{02668A18-18EB-4C76-B62C-17BECA8A8983}" destId="{4FB1BBA7-EC30-4424-B390-12417FC3460F}" srcOrd="2" destOrd="0" presId="urn:microsoft.com/office/officeart/2005/8/layout/orgChart1"/>
    <dgm:cxn modelId="{4A104092-F345-40BF-B3B1-1619283A4D8C}" type="presParOf" srcId="{8BAB4751-F2FD-458B-8D96-8C3C5CA8A226}" destId="{C436A238-F926-4CA6-BACB-8FA659CE52FC}" srcOrd="6" destOrd="0" presId="urn:microsoft.com/office/officeart/2005/8/layout/orgChart1"/>
    <dgm:cxn modelId="{2DCE231F-469F-412A-8D62-718D0021332C}" type="presParOf" srcId="{8BAB4751-F2FD-458B-8D96-8C3C5CA8A226}" destId="{80D87F9E-7DDA-4B0D-A908-BC6DF8EA7925}" srcOrd="7" destOrd="0" presId="urn:microsoft.com/office/officeart/2005/8/layout/orgChart1"/>
    <dgm:cxn modelId="{F8AF7D74-7734-420F-8829-C856330C7CDC}" type="presParOf" srcId="{80D87F9E-7DDA-4B0D-A908-BC6DF8EA7925}" destId="{FBDB3012-7651-4440-A3FB-2F20F0B6A91F}" srcOrd="0" destOrd="0" presId="urn:microsoft.com/office/officeart/2005/8/layout/orgChart1"/>
    <dgm:cxn modelId="{A92BCDA4-4E1F-4A91-AFDF-8C120E78EB3A}" type="presParOf" srcId="{FBDB3012-7651-4440-A3FB-2F20F0B6A91F}" destId="{CADC0479-9E81-4254-829B-CDE456DE7069}" srcOrd="0" destOrd="0" presId="urn:microsoft.com/office/officeart/2005/8/layout/orgChart1"/>
    <dgm:cxn modelId="{3DFD9113-45E4-45B5-B8C1-DF471C5F2668}" type="presParOf" srcId="{FBDB3012-7651-4440-A3FB-2F20F0B6A91F}" destId="{F71B2357-5570-4F08-B5D8-24752C54D80F}" srcOrd="1" destOrd="0" presId="urn:microsoft.com/office/officeart/2005/8/layout/orgChart1"/>
    <dgm:cxn modelId="{E8A6515F-4667-464E-8B32-07916DAE63C0}" type="presParOf" srcId="{80D87F9E-7DDA-4B0D-A908-BC6DF8EA7925}" destId="{71E64953-71EC-450D-97FB-20EEAC3D63E1}" srcOrd="1" destOrd="0" presId="urn:microsoft.com/office/officeart/2005/8/layout/orgChart1"/>
    <dgm:cxn modelId="{0EF72154-331E-44D7-BA52-4B4C754EA8C3}" type="presParOf" srcId="{71E64953-71EC-450D-97FB-20EEAC3D63E1}" destId="{CE31CE33-D515-4496-945C-E7965A734E81}" srcOrd="0" destOrd="0" presId="urn:microsoft.com/office/officeart/2005/8/layout/orgChart1"/>
    <dgm:cxn modelId="{41CEA78E-4CB8-48CE-ABBF-53E7B4721C7C}" type="presParOf" srcId="{71E64953-71EC-450D-97FB-20EEAC3D63E1}" destId="{03293045-5C06-4504-AB0D-FB546D2FE960}" srcOrd="1" destOrd="0" presId="urn:microsoft.com/office/officeart/2005/8/layout/orgChart1"/>
    <dgm:cxn modelId="{B545A32C-5360-44AD-B32C-C8DF6191E975}" type="presParOf" srcId="{03293045-5C06-4504-AB0D-FB546D2FE960}" destId="{9462BEF6-8A38-491C-82D0-373B4CFCEEAE}" srcOrd="0" destOrd="0" presId="urn:microsoft.com/office/officeart/2005/8/layout/orgChart1"/>
    <dgm:cxn modelId="{9FB496F8-A47D-45A4-9A4A-622927CC6085}" type="presParOf" srcId="{9462BEF6-8A38-491C-82D0-373B4CFCEEAE}" destId="{59A95039-2B12-42AE-A827-6EF60BB1C8BC}" srcOrd="0" destOrd="0" presId="urn:microsoft.com/office/officeart/2005/8/layout/orgChart1"/>
    <dgm:cxn modelId="{A57600C5-9C7B-41D1-AB84-5FC6219AD635}" type="presParOf" srcId="{9462BEF6-8A38-491C-82D0-373B4CFCEEAE}" destId="{31B0706F-192D-4994-B3A7-A744CB428B27}" srcOrd="1" destOrd="0" presId="urn:microsoft.com/office/officeart/2005/8/layout/orgChart1"/>
    <dgm:cxn modelId="{ACE6C8B8-E12F-483F-8973-86E998232CEE}" type="presParOf" srcId="{03293045-5C06-4504-AB0D-FB546D2FE960}" destId="{AA264F06-68B3-473F-92FC-C92792EBA5B9}" srcOrd="1" destOrd="0" presId="urn:microsoft.com/office/officeart/2005/8/layout/orgChart1"/>
    <dgm:cxn modelId="{8DD53962-D506-454B-B242-95427C9822EA}" type="presParOf" srcId="{AA264F06-68B3-473F-92FC-C92792EBA5B9}" destId="{B1A087DE-7735-4D2E-920B-12DE56D67D98}" srcOrd="0" destOrd="0" presId="urn:microsoft.com/office/officeart/2005/8/layout/orgChart1"/>
    <dgm:cxn modelId="{62F500FA-206A-43E1-8016-0B5D859110CD}" type="presParOf" srcId="{AA264F06-68B3-473F-92FC-C92792EBA5B9}" destId="{069847BB-C3AC-46B6-9A7C-06CE3146DF84}" srcOrd="1" destOrd="0" presId="urn:microsoft.com/office/officeart/2005/8/layout/orgChart1"/>
    <dgm:cxn modelId="{B5545FFA-14C9-4B18-8AB8-E0753F5985EB}" type="presParOf" srcId="{069847BB-C3AC-46B6-9A7C-06CE3146DF84}" destId="{DD2DDF40-EAF2-46E9-82A6-E451D4785EF7}" srcOrd="0" destOrd="0" presId="urn:microsoft.com/office/officeart/2005/8/layout/orgChart1"/>
    <dgm:cxn modelId="{A19B9E4E-A792-474E-AF35-6FBF9D434B7E}" type="presParOf" srcId="{DD2DDF40-EAF2-46E9-82A6-E451D4785EF7}" destId="{52F41954-8958-476D-8B13-535A66349656}" srcOrd="0" destOrd="0" presId="urn:microsoft.com/office/officeart/2005/8/layout/orgChart1"/>
    <dgm:cxn modelId="{C0708853-E325-45A7-9AB4-C9B5D1BDE1CB}" type="presParOf" srcId="{DD2DDF40-EAF2-46E9-82A6-E451D4785EF7}" destId="{6B06C54E-8D01-4A08-84C1-5BF7F7BA3AB1}" srcOrd="1" destOrd="0" presId="urn:microsoft.com/office/officeart/2005/8/layout/orgChart1"/>
    <dgm:cxn modelId="{B63FA442-6D50-41F1-A891-4D5EAAADDBA0}" type="presParOf" srcId="{069847BB-C3AC-46B6-9A7C-06CE3146DF84}" destId="{52AAB1DA-98AA-48C6-AF36-E2218CBAFC31}" srcOrd="1" destOrd="0" presId="urn:microsoft.com/office/officeart/2005/8/layout/orgChart1"/>
    <dgm:cxn modelId="{97DAD274-5819-40C5-90EE-3D4EFDD3C11A}" type="presParOf" srcId="{069847BB-C3AC-46B6-9A7C-06CE3146DF84}" destId="{25594C65-FBC0-4B9F-AF3B-14FD667DB78B}" srcOrd="2" destOrd="0" presId="urn:microsoft.com/office/officeart/2005/8/layout/orgChart1"/>
    <dgm:cxn modelId="{59E7ABC1-D4D5-40B5-83FC-FE8C05374B99}" type="presParOf" srcId="{AA264F06-68B3-473F-92FC-C92792EBA5B9}" destId="{8364864E-D5A8-41C8-AF0A-FAF4D4C24DF2}" srcOrd="2" destOrd="0" presId="urn:microsoft.com/office/officeart/2005/8/layout/orgChart1"/>
    <dgm:cxn modelId="{4E6B80DB-5F8F-49A7-AFC7-4A5B2408F6A2}" type="presParOf" srcId="{AA264F06-68B3-473F-92FC-C92792EBA5B9}" destId="{EFDEC101-EB78-4E15-B204-1D29843D5A69}" srcOrd="3" destOrd="0" presId="urn:microsoft.com/office/officeart/2005/8/layout/orgChart1"/>
    <dgm:cxn modelId="{BA34E125-4A3D-4CA8-957D-02115368FD60}" type="presParOf" srcId="{EFDEC101-EB78-4E15-B204-1D29843D5A69}" destId="{73135F9C-DC93-4CC0-A01E-8D8A2E013B48}" srcOrd="0" destOrd="0" presId="urn:microsoft.com/office/officeart/2005/8/layout/orgChart1"/>
    <dgm:cxn modelId="{B09B2857-4884-4F6F-B4D3-AB896FA8EE93}" type="presParOf" srcId="{73135F9C-DC93-4CC0-A01E-8D8A2E013B48}" destId="{53478B04-B2D8-4834-9B95-EE9D85E6E6CD}" srcOrd="0" destOrd="0" presId="urn:microsoft.com/office/officeart/2005/8/layout/orgChart1"/>
    <dgm:cxn modelId="{BE43BB93-DCEC-4790-8CCB-E2F1D806741E}" type="presParOf" srcId="{73135F9C-DC93-4CC0-A01E-8D8A2E013B48}" destId="{FD00A4E2-8B04-4492-9F1E-F9AD7C32DFC9}" srcOrd="1" destOrd="0" presId="urn:microsoft.com/office/officeart/2005/8/layout/orgChart1"/>
    <dgm:cxn modelId="{2EA1E267-1F09-42C9-9647-7DCE65031B04}" type="presParOf" srcId="{EFDEC101-EB78-4E15-B204-1D29843D5A69}" destId="{986584F6-2C74-4DBA-8C08-B78303114CFB}" srcOrd="1" destOrd="0" presId="urn:microsoft.com/office/officeart/2005/8/layout/orgChart1"/>
    <dgm:cxn modelId="{01F6DF1D-4363-44E9-9453-293F99484BEB}" type="presParOf" srcId="{EFDEC101-EB78-4E15-B204-1D29843D5A69}" destId="{42354272-F9BB-4149-9C60-7A0C2E5E8CC8}" srcOrd="2" destOrd="0" presId="urn:microsoft.com/office/officeart/2005/8/layout/orgChart1"/>
    <dgm:cxn modelId="{1E039F06-6747-477B-BD49-9786FE29FB2F}" type="presParOf" srcId="{AA264F06-68B3-473F-92FC-C92792EBA5B9}" destId="{B0FD2EF0-5C98-4C63-A375-4C0DC2D7C8E7}" srcOrd="4" destOrd="0" presId="urn:microsoft.com/office/officeart/2005/8/layout/orgChart1"/>
    <dgm:cxn modelId="{50976AAD-F19E-4FC7-B963-33364B3694CF}" type="presParOf" srcId="{AA264F06-68B3-473F-92FC-C92792EBA5B9}" destId="{8451898C-98AF-4743-B26D-9FBAF6BB3386}" srcOrd="5" destOrd="0" presId="urn:microsoft.com/office/officeart/2005/8/layout/orgChart1"/>
    <dgm:cxn modelId="{8EC2BE26-D647-4AAE-9411-41C0FDC40240}" type="presParOf" srcId="{8451898C-98AF-4743-B26D-9FBAF6BB3386}" destId="{CCAC53B8-4DAB-4B30-B75B-69E5C0F60C67}" srcOrd="0" destOrd="0" presId="urn:microsoft.com/office/officeart/2005/8/layout/orgChart1"/>
    <dgm:cxn modelId="{2F2220C4-0AA8-49B2-962A-25C10944480C}" type="presParOf" srcId="{CCAC53B8-4DAB-4B30-B75B-69E5C0F60C67}" destId="{978B616F-AE54-4D56-B08E-55BBCF88A990}" srcOrd="0" destOrd="0" presId="urn:microsoft.com/office/officeart/2005/8/layout/orgChart1"/>
    <dgm:cxn modelId="{D14787BD-C851-42E4-8582-35A309813D39}" type="presParOf" srcId="{CCAC53B8-4DAB-4B30-B75B-69E5C0F60C67}" destId="{50974CD3-E0B3-4862-88A4-D298859CD2B5}" srcOrd="1" destOrd="0" presId="urn:microsoft.com/office/officeart/2005/8/layout/orgChart1"/>
    <dgm:cxn modelId="{5750AA90-B1D9-447B-8163-00B68DAE75F8}" type="presParOf" srcId="{8451898C-98AF-4743-B26D-9FBAF6BB3386}" destId="{BACC9F6F-311B-45CC-8584-3A418D9E18C6}" srcOrd="1" destOrd="0" presId="urn:microsoft.com/office/officeart/2005/8/layout/orgChart1"/>
    <dgm:cxn modelId="{E17DFFF5-B1E8-4B23-B47E-495DA72E007F}" type="presParOf" srcId="{8451898C-98AF-4743-B26D-9FBAF6BB3386}" destId="{BF5790DA-E842-4DB7-98E9-7226DFBD2CF3}" srcOrd="2" destOrd="0" presId="urn:microsoft.com/office/officeart/2005/8/layout/orgChart1"/>
    <dgm:cxn modelId="{C6D4162A-0AA1-4AF2-9099-72CCC60E6943}" type="presParOf" srcId="{03293045-5C06-4504-AB0D-FB546D2FE960}" destId="{CE930432-EC6A-4F32-BB1B-9630D7FC715F}" srcOrd="2" destOrd="0" presId="urn:microsoft.com/office/officeart/2005/8/layout/orgChart1"/>
    <dgm:cxn modelId="{32500180-AE3E-4FBE-943F-8B443C600F72}" type="presParOf" srcId="{71E64953-71EC-450D-97FB-20EEAC3D63E1}" destId="{F69D1254-6974-4106-9557-F9496EF89DAB}" srcOrd="2" destOrd="0" presId="urn:microsoft.com/office/officeart/2005/8/layout/orgChart1"/>
    <dgm:cxn modelId="{0DB0A90F-0691-4177-8CC1-2B40E6B7AE3D}" type="presParOf" srcId="{71E64953-71EC-450D-97FB-20EEAC3D63E1}" destId="{1E6882CD-03F2-4660-91FB-D11580E25592}" srcOrd="3" destOrd="0" presId="urn:microsoft.com/office/officeart/2005/8/layout/orgChart1"/>
    <dgm:cxn modelId="{10EDA175-70BD-4D7F-9A79-6974884D5835}" type="presParOf" srcId="{1E6882CD-03F2-4660-91FB-D11580E25592}" destId="{E9E339AB-98F8-4AC6-82FD-B7398C901C90}" srcOrd="0" destOrd="0" presId="urn:microsoft.com/office/officeart/2005/8/layout/orgChart1"/>
    <dgm:cxn modelId="{8633260E-3240-40D1-9602-F68D61679C78}" type="presParOf" srcId="{E9E339AB-98F8-4AC6-82FD-B7398C901C90}" destId="{9FEA0CBC-C17F-46E1-90D5-702C660EE493}" srcOrd="0" destOrd="0" presId="urn:microsoft.com/office/officeart/2005/8/layout/orgChart1"/>
    <dgm:cxn modelId="{90153113-501A-4A9E-AC4D-35AFCC9AF473}" type="presParOf" srcId="{E9E339AB-98F8-4AC6-82FD-B7398C901C90}" destId="{F00BF619-81E5-4EB0-AB68-8179781ED3FB}" srcOrd="1" destOrd="0" presId="urn:microsoft.com/office/officeart/2005/8/layout/orgChart1"/>
    <dgm:cxn modelId="{BCFA0EF8-62C7-40CF-AA16-39C471D32F6A}" type="presParOf" srcId="{1E6882CD-03F2-4660-91FB-D11580E25592}" destId="{F5727B30-642C-4FD0-AB96-AAA3819148A8}" srcOrd="1" destOrd="0" presId="urn:microsoft.com/office/officeart/2005/8/layout/orgChart1"/>
    <dgm:cxn modelId="{6C93A625-F05B-486C-9C16-4F59B3786C89}" type="presParOf" srcId="{1E6882CD-03F2-4660-91FB-D11580E25592}" destId="{FDFE5D89-8355-4BA2-A150-0AF647D72E73}" srcOrd="2" destOrd="0" presId="urn:microsoft.com/office/officeart/2005/8/layout/orgChart1"/>
    <dgm:cxn modelId="{B49CDDD0-D1B9-4DF5-9BA0-FB8E91039E3E}" type="presParOf" srcId="{71E64953-71EC-450D-97FB-20EEAC3D63E1}" destId="{0365C963-2A05-4827-9BE8-A5BA72243AF2}" srcOrd="4" destOrd="0" presId="urn:microsoft.com/office/officeart/2005/8/layout/orgChart1"/>
    <dgm:cxn modelId="{EBDB473C-56D8-4FD4-8EA0-23658C87A5D6}" type="presParOf" srcId="{71E64953-71EC-450D-97FB-20EEAC3D63E1}" destId="{D43BAA54-146F-4364-91C8-85EE00DE01E0}" srcOrd="5" destOrd="0" presId="urn:microsoft.com/office/officeart/2005/8/layout/orgChart1"/>
    <dgm:cxn modelId="{C8E57FEC-2B6C-424D-87AC-FD0935C3F85D}" type="presParOf" srcId="{D43BAA54-146F-4364-91C8-85EE00DE01E0}" destId="{05F0D12E-3AC5-4CC2-8575-D4D8E0AFA9BD}" srcOrd="0" destOrd="0" presId="urn:microsoft.com/office/officeart/2005/8/layout/orgChart1"/>
    <dgm:cxn modelId="{37B682EA-95F5-4401-B3CF-918CB62FEB3D}" type="presParOf" srcId="{05F0D12E-3AC5-4CC2-8575-D4D8E0AFA9BD}" destId="{FE8766D9-1C46-4D4D-ACB5-BB9F553C1440}" srcOrd="0" destOrd="0" presId="urn:microsoft.com/office/officeart/2005/8/layout/orgChart1"/>
    <dgm:cxn modelId="{DCAC9DBB-58D0-4D29-A96C-FAD89C0170E7}" type="presParOf" srcId="{05F0D12E-3AC5-4CC2-8575-D4D8E0AFA9BD}" destId="{678FA821-5AA2-442F-BB3E-10103A0E0B4A}" srcOrd="1" destOrd="0" presId="urn:microsoft.com/office/officeart/2005/8/layout/orgChart1"/>
    <dgm:cxn modelId="{02C4ADD8-00F4-4473-832D-029202AEFDE7}" type="presParOf" srcId="{D43BAA54-146F-4364-91C8-85EE00DE01E0}" destId="{4A9034D4-B646-4AD2-AA87-F26369E35700}" srcOrd="1" destOrd="0" presId="urn:microsoft.com/office/officeart/2005/8/layout/orgChart1"/>
    <dgm:cxn modelId="{8CC25333-29B9-488D-971C-5428E3583A28}" type="presParOf" srcId="{D43BAA54-146F-4364-91C8-85EE00DE01E0}" destId="{EFBE7874-6768-4E55-8B43-23C22B4F1206}" srcOrd="2" destOrd="0" presId="urn:microsoft.com/office/officeart/2005/8/layout/orgChart1"/>
    <dgm:cxn modelId="{2B2EFEAA-4ACE-4C98-A129-C452D4E433EA}" type="presParOf" srcId="{71E64953-71EC-450D-97FB-20EEAC3D63E1}" destId="{F811C42F-6969-497B-B6A6-7BE64D21311F}" srcOrd="6" destOrd="0" presId="urn:microsoft.com/office/officeart/2005/8/layout/orgChart1"/>
    <dgm:cxn modelId="{5EB8ED5B-94A5-467F-AB57-E2CF8C95CE3D}" type="presParOf" srcId="{71E64953-71EC-450D-97FB-20EEAC3D63E1}" destId="{0D7109D8-58F3-4A07-8BBA-7DE37C5C9CC7}" srcOrd="7" destOrd="0" presId="urn:microsoft.com/office/officeart/2005/8/layout/orgChart1"/>
    <dgm:cxn modelId="{3F3F5E6D-4BF7-4FFA-83FE-5A1C7641902A}" type="presParOf" srcId="{0D7109D8-58F3-4A07-8BBA-7DE37C5C9CC7}" destId="{A37E2A47-96EF-4F15-8F6F-DD05290FFEB6}" srcOrd="0" destOrd="0" presId="urn:microsoft.com/office/officeart/2005/8/layout/orgChart1"/>
    <dgm:cxn modelId="{138CB1C8-C4F9-4614-AAC3-F4B4A27F1E25}" type="presParOf" srcId="{A37E2A47-96EF-4F15-8F6F-DD05290FFEB6}" destId="{372BB250-25B9-4787-B859-2631A1FB2F3C}" srcOrd="0" destOrd="0" presId="urn:microsoft.com/office/officeart/2005/8/layout/orgChart1"/>
    <dgm:cxn modelId="{EFE2A34F-FF9E-4E1A-8B9A-3571D1BBAA44}" type="presParOf" srcId="{A37E2A47-96EF-4F15-8F6F-DD05290FFEB6}" destId="{60289C87-55EB-446C-B72F-56B5A8C0B5CF}" srcOrd="1" destOrd="0" presId="urn:microsoft.com/office/officeart/2005/8/layout/orgChart1"/>
    <dgm:cxn modelId="{EB144BD9-8759-4294-8619-15EF1EE98671}" type="presParOf" srcId="{0D7109D8-58F3-4A07-8BBA-7DE37C5C9CC7}" destId="{E2727DCB-F7E1-4735-92EA-4B0467C0DEB8}" srcOrd="1" destOrd="0" presId="urn:microsoft.com/office/officeart/2005/8/layout/orgChart1"/>
    <dgm:cxn modelId="{538069E5-232E-44B1-AAA5-AC4717C71A4A}" type="presParOf" srcId="{0D7109D8-58F3-4A07-8BBA-7DE37C5C9CC7}" destId="{0BD5A4D9-CB17-4E9E-BCDF-D16946E0C98B}" srcOrd="2" destOrd="0" presId="urn:microsoft.com/office/officeart/2005/8/layout/orgChart1"/>
    <dgm:cxn modelId="{9A7C0E91-9E28-4C14-BAB1-7C1C89F95057}" type="presParOf" srcId="{71E64953-71EC-450D-97FB-20EEAC3D63E1}" destId="{1FE2C7CF-1C47-43E2-A452-CAA4A4AB53CC}" srcOrd="8" destOrd="0" presId="urn:microsoft.com/office/officeart/2005/8/layout/orgChart1"/>
    <dgm:cxn modelId="{6B22CCE1-7EF2-491A-999B-654B97E83B6D}" type="presParOf" srcId="{71E64953-71EC-450D-97FB-20EEAC3D63E1}" destId="{DBD0EE8A-911D-4967-B0CE-BBFA24551AC5}" srcOrd="9" destOrd="0" presId="urn:microsoft.com/office/officeart/2005/8/layout/orgChart1"/>
    <dgm:cxn modelId="{D16694E5-B3E6-41DF-BC9D-97A8FBE9F586}" type="presParOf" srcId="{DBD0EE8A-911D-4967-B0CE-BBFA24551AC5}" destId="{0D7A7F61-3CC4-4743-BD9D-FB4BCC89A1DE}" srcOrd="0" destOrd="0" presId="urn:microsoft.com/office/officeart/2005/8/layout/orgChart1"/>
    <dgm:cxn modelId="{29D7D35B-AFEE-444F-88C5-15C98279CBC2}" type="presParOf" srcId="{0D7A7F61-3CC4-4743-BD9D-FB4BCC89A1DE}" destId="{93ACCDBD-E8F6-4EF6-BDCC-AD751E093CC8}" srcOrd="0" destOrd="0" presId="urn:microsoft.com/office/officeart/2005/8/layout/orgChart1"/>
    <dgm:cxn modelId="{0342D23A-952A-4660-A71C-98CD5D5BFEB6}" type="presParOf" srcId="{0D7A7F61-3CC4-4743-BD9D-FB4BCC89A1DE}" destId="{A6A192CD-C6CB-4C68-88CC-7F76CFA79C96}" srcOrd="1" destOrd="0" presId="urn:microsoft.com/office/officeart/2005/8/layout/orgChart1"/>
    <dgm:cxn modelId="{A7CC52DF-17BA-42FD-8CEB-D2E1BA076453}" type="presParOf" srcId="{DBD0EE8A-911D-4967-B0CE-BBFA24551AC5}" destId="{50B25517-8D14-4847-8092-0E26B7EC4239}" srcOrd="1" destOrd="0" presId="urn:microsoft.com/office/officeart/2005/8/layout/orgChart1"/>
    <dgm:cxn modelId="{A88B5110-9F5E-493A-A300-36E347A9D7FB}" type="presParOf" srcId="{50B25517-8D14-4847-8092-0E26B7EC4239}" destId="{851485EE-997C-43CE-B327-96067C577F3C}" srcOrd="0" destOrd="0" presId="urn:microsoft.com/office/officeart/2005/8/layout/orgChart1"/>
    <dgm:cxn modelId="{C1B0CAC6-7F5E-42BF-BB4C-31893C99BEEF}" type="presParOf" srcId="{50B25517-8D14-4847-8092-0E26B7EC4239}" destId="{907D8619-F502-4E8A-B323-CAEADCE95810}" srcOrd="1" destOrd="0" presId="urn:microsoft.com/office/officeart/2005/8/layout/orgChart1"/>
    <dgm:cxn modelId="{B23C3625-AB4B-409E-B025-0553D16EBA7E}" type="presParOf" srcId="{907D8619-F502-4E8A-B323-CAEADCE95810}" destId="{CE6527D0-A37C-4CB0-BC8C-5F84385FF16B}" srcOrd="0" destOrd="0" presId="urn:microsoft.com/office/officeart/2005/8/layout/orgChart1"/>
    <dgm:cxn modelId="{9090B3A3-87FC-403B-951E-D18CE7A87219}" type="presParOf" srcId="{CE6527D0-A37C-4CB0-BC8C-5F84385FF16B}" destId="{0853B7B9-FE9B-4B95-911E-3A7F90DB0BE6}" srcOrd="0" destOrd="0" presId="urn:microsoft.com/office/officeart/2005/8/layout/orgChart1"/>
    <dgm:cxn modelId="{1430BEA3-6D58-4820-AE3E-D4A19781CBBC}" type="presParOf" srcId="{CE6527D0-A37C-4CB0-BC8C-5F84385FF16B}" destId="{4FD0CDFF-615E-4E14-937F-563A894AD705}" srcOrd="1" destOrd="0" presId="urn:microsoft.com/office/officeart/2005/8/layout/orgChart1"/>
    <dgm:cxn modelId="{BF06CA70-2E63-44C8-93A4-71FBD817A218}" type="presParOf" srcId="{907D8619-F502-4E8A-B323-CAEADCE95810}" destId="{B4002490-D63C-4745-8501-32F9A8FA5D4A}" srcOrd="1" destOrd="0" presId="urn:microsoft.com/office/officeart/2005/8/layout/orgChart1"/>
    <dgm:cxn modelId="{B2298632-383A-40A2-B1B9-1BAEF5022625}" type="presParOf" srcId="{907D8619-F502-4E8A-B323-CAEADCE95810}" destId="{2AAEACA9-7DE4-4FB3-A9A8-F606720395F1}" srcOrd="2" destOrd="0" presId="urn:microsoft.com/office/officeart/2005/8/layout/orgChart1"/>
    <dgm:cxn modelId="{17A8E9F6-860B-4ED1-B25B-45E95D8B1F43}" type="presParOf" srcId="{50B25517-8D14-4847-8092-0E26B7EC4239}" destId="{968B2B4A-BCB2-4DA8-9D09-FD1C3F5E027E}" srcOrd="2" destOrd="0" presId="urn:microsoft.com/office/officeart/2005/8/layout/orgChart1"/>
    <dgm:cxn modelId="{2D7A4460-7825-46A5-8FF1-D55F41A2DE40}" type="presParOf" srcId="{50B25517-8D14-4847-8092-0E26B7EC4239}" destId="{ED2CCB08-EEB8-4379-8894-A8BCDD58A7AA}" srcOrd="3" destOrd="0" presId="urn:microsoft.com/office/officeart/2005/8/layout/orgChart1"/>
    <dgm:cxn modelId="{8EBFFC19-70FD-4CD7-AA1B-367C6C884C1A}" type="presParOf" srcId="{ED2CCB08-EEB8-4379-8894-A8BCDD58A7AA}" destId="{C6487518-FB1A-4E1E-A8FA-89EA496634C3}" srcOrd="0" destOrd="0" presId="urn:microsoft.com/office/officeart/2005/8/layout/orgChart1"/>
    <dgm:cxn modelId="{00E1EDCA-D2EB-42A1-A403-C3C3D7A7C49B}" type="presParOf" srcId="{C6487518-FB1A-4E1E-A8FA-89EA496634C3}" destId="{BD30F4F0-38E1-46DC-A52C-98CBA108D484}" srcOrd="0" destOrd="0" presId="urn:microsoft.com/office/officeart/2005/8/layout/orgChart1"/>
    <dgm:cxn modelId="{949418BD-2ABA-4BE6-A366-D0C92BF54035}" type="presParOf" srcId="{C6487518-FB1A-4E1E-A8FA-89EA496634C3}" destId="{7C9DFAD0-B338-4F5C-8FC1-29C1FF8523F5}" srcOrd="1" destOrd="0" presId="urn:microsoft.com/office/officeart/2005/8/layout/orgChart1"/>
    <dgm:cxn modelId="{98F937B3-DD48-4D9B-B6CA-4A208E3F6F4A}" type="presParOf" srcId="{ED2CCB08-EEB8-4379-8894-A8BCDD58A7AA}" destId="{2A46E0B1-F428-4EF6-8FFF-ADB753EE3D2C}" srcOrd="1" destOrd="0" presId="urn:microsoft.com/office/officeart/2005/8/layout/orgChart1"/>
    <dgm:cxn modelId="{7FA7A761-DE7E-4DAB-990A-633F004574D2}" type="presParOf" srcId="{ED2CCB08-EEB8-4379-8894-A8BCDD58A7AA}" destId="{597A9558-940C-45DB-BAA1-B7408F6EC848}" srcOrd="2" destOrd="0" presId="urn:microsoft.com/office/officeart/2005/8/layout/orgChart1"/>
    <dgm:cxn modelId="{50AE9893-1793-4CB5-915B-1ADCBD1DF40F}" type="presParOf" srcId="{DBD0EE8A-911D-4967-B0CE-BBFA24551AC5}" destId="{36C950D7-C45E-40B9-B388-B92294C36543}" srcOrd="2" destOrd="0" presId="urn:microsoft.com/office/officeart/2005/8/layout/orgChart1"/>
    <dgm:cxn modelId="{9A9254B8-5559-4BE9-9029-F9D59CAF5CC3}" type="presParOf" srcId="{80D87F9E-7DDA-4B0D-A908-BC6DF8EA7925}" destId="{02289AE1-455A-4648-B134-7977B764E8D4}" srcOrd="2" destOrd="0" presId="urn:microsoft.com/office/officeart/2005/8/layout/orgChart1"/>
    <dgm:cxn modelId="{F1BABA1C-A9B9-4519-A99C-73E01088B374}" type="presParOf" srcId="{8BAB4751-F2FD-458B-8D96-8C3C5CA8A226}" destId="{F5BCF78A-B83E-4FFC-B598-59E1717EE344}" srcOrd="8" destOrd="0" presId="urn:microsoft.com/office/officeart/2005/8/layout/orgChart1"/>
    <dgm:cxn modelId="{C02B65F0-CC03-4FEF-BD70-6661194C0A51}" type="presParOf" srcId="{8BAB4751-F2FD-458B-8D96-8C3C5CA8A226}" destId="{2493EC0C-35D1-438E-A97A-B19CB7F31525}" srcOrd="9" destOrd="0" presId="urn:microsoft.com/office/officeart/2005/8/layout/orgChart1"/>
    <dgm:cxn modelId="{3D858652-6F15-4B13-879D-E40348543F74}" type="presParOf" srcId="{2493EC0C-35D1-438E-A97A-B19CB7F31525}" destId="{8ED44690-9FC9-4F20-A8F9-F022B457C82D}" srcOrd="0" destOrd="0" presId="urn:microsoft.com/office/officeart/2005/8/layout/orgChart1"/>
    <dgm:cxn modelId="{C25E25CA-2381-4416-9184-CDB96288DF8C}" type="presParOf" srcId="{8ED44690-9FC9-4F20-A8F9-F022B457C82D}" destId="{96758E33-2DE2-41C9-840D-E140F8D2F2F2}" srcOrd="0" destOrd="0" presId="urn:microsoft.com/office/officeart/2005/8/layout/orgChart1"/>
    <dgm:cxn modelId="{66A44641-5352-4887-AA9D-FA6FAAB3FB96}" type="presParOf" srcId="{8ED44690-9FC9-4F20-A8F9-F022B457C82D}" destId="{A09A9D6A-37F2-49F4-B50E-375963DD8AE5}" srcOrd="1" destOrd="0" presId="urn:microsoft.com/office/officeart/2005/8/layout/orgChart1"/>
    <dgm:cxn modelId="{F62F8DC1-2511-4096-B9AA-59BE67B0B9B8}" type="presParOf" srcId="{2493EC0C-35D1-438E-A97A-B19CB7F31525}" destId="{5FDD593A-ECA1-41D5-866A-387169922792}" srcOrd="1" destOrd="0" presId="urn:microsoft.com/office/officeart/2005/8/layout/orgChart1"/>
    <dgm:cxn modelId="{29B07830-10E5-4C1D-B324-BDC6BE7E3658}" type="presParOf" srcId="{5FDD593A-ECA1-41D5-866A-387169922792}" destId="{DE77E21C-1EC8-4010-819F-79ADFF8696B8}" srcOrd="0" destOrd="0" presId="urn:microsoft.com/office/officeart/2005/8/layout/orgChart1"/>
    <dgm:cxn modelId="{C5A31278-7399-4290-99A0-B5ADEBF5BCE5}" type="presParOf" srcId="{5FDD593A-ECA1-41D5-866A-387169922792}" destId="{460EB504-6C25-43C6-B330-EE9BD6D5E0CB}" srcOrd="1" destOrd="0" presId="urn:microsoft.com/office/officeart/2005/8/layout/orgChart1"/>
    <dgm:cxn modelId="{C9D88717-BBFE-4FCC-8425-2A2051A4FB16}" type="presParOf" srcId="{460EB504-6C25-43C6-B330-EE9BD6D5E0CB}" destId="{B844FEAC-7B52-4C6C-B0E1-E21EAF2AD9D6}" srcOrd="0" destOrd="0" presId="urn:microsoft.com/office/officeart/2005/8/layout/orgChart1"/>
    <dgm:cxn modelId="{4C7C9918-4383-4656-8A8B-4E29739B5FD6}" type="presParOf" srcId="{B844FEAC-7B52-4C6C-B0E1-E21EAF2AD9D6}" destId="{FDFA4F9C-095A-4EF8-B1FE-AA28A935FE3D}" srcOrd="0" destOrd="0" presId="urn:microsoft.com/office/officeart/2005/8/layout/orgChart1"/>
    <dgm:cxn modelId="{ADAFB9FF-016A-4AA6-A907-237C68463930}" type="presParOf" srcId="{B844FEAC-7B52-4C6C-B0E1-E21EAF2AD9D6}" destId="{C5B5AE42-5E7C-4E1D-805D-86E770B350C0}" srcOrd="1" destOrd="0" presId="urn:microsoft.com/office/officeart/2005/8/layout/orgChart1"/>
    <dgm:cxn modelId="{F7FB5DD9-C775-416E-B97D-3EE8CD91C35D}" type="presParOf" srcId="{460EB504-6C25-43C6-B330-EE9BD6D5E0CB}" destId="{09F126EE-5B34-466D-A084-6D8A596DF389}" srcOrd="1" destOrd="0" presId="urn:microsoft.com/office/officeart/2005/8/layout/orgChart1"/>
    <dgm:cxn modelId="{A2F9287C-5946-457B-942A-0441D90F3723}" type="presParOf" srcId="{460EB504-6C25-43C6-B330-EE9BD6D5E0CB}" destId="{F63B3670-F058-4635-9665-AA2BB9A53C75}" srcOrd="2" destOrd="0" presId="urn:microsoft.com/office/officeart/2005/8/layout/orgChart1"/>
    <dgm:cxn modelId="{D0B5880C-7F3E-4A44-9111-9546C4B51422}" type="presParOf" srcId="{5FDD593A-ECA1-41D5-866A-387169922792}" destId="{46EF8583-384B-4C82-988A-17326E28EBBB}" srcOrd="2" destOrd="0" presId="urn:microsoft.com/office/officeart/2005/8/layout/orgChart1"/>
    <dgm:cxn modelId="{A4A026C5-DC9F-4210-BA11-13EF7AE51C28}" type="presParOf" srcId="{5FDD593A-ECA1-41D5-866A-387169922792}" destId="{F18BFE53-5DB7-4E05-B008-211015CA4707}" srcOrd="3" destOrd="0" presId="urn:microsoft.com/office/officeart/2005/8/layout/orgChart1"/>
    <dgm:cxn modelId="{EDD04259-7A1F-44B5-9920-CE0DC4A71983}" type="presParOf" srcId="{F18BFE53-5DB7-4E05-B008-211015CA4707}" destId="{30EA8656-DA95-4B97-8A4E-D2600255B1A0}" srcOrd="0" destOrd="0" presId="urn:microsoft.com/office/officeart/2005/8/layout/orgChart1"/>
    <dgm:cxn modelId="{D4E8A3E2-58A1-4551-8989-DE15BC734F8D}" type="presParOf" srcId="{30EA8656-DA95-4B97-8A4E-D2600255B1A0}" destId="{09D12628-FD4F-490C-94EC-F99AC6778C76}" srcOrd="0" destOrd="0" presId="urn:microsoft.com/office/officeart/2005/8/layout/orgChart1"/>
    <dgm:cxn modelId="{630C4B3D-36E6-42C9-8B8E-FD3CF1C0D5EB}" type="presParOf" srcId="{30EA8656-DA95-4B97-8A4E-D2600255B1A0}" destId="{E601B555-6216-49EB-ADA7-E8134A76339C}" srcOrd="1" destOrd="0" presId="urn:microsoft.com/office/officeart/2005/8/layout/orgChart1"/>
    <dgm:cxn modelId="{8D9635AB-8CA0-4750-AE56-A6EC092ACE10}" type="presParOf" srcId="{F18BFE53-5DB7-4E05-B008-211015CA4707}" destId="{09104E0A-5FCD-4280-98D5-B3AF93DF1B33}" srcOrd="1" destOrd="0" presId="urn:microsoft.com/office/officeart/2005/8/layout/orgChart1"/>
    <dgm:cxn modelId="{C1C47B78-64B0-4264-A31C-9BF0B64110AE}" type="presParOf" srcId="{F18BFE53-5DB7-4E05-B008-211015CA4707}" destId="{CE24678F-7BB8-4A71-BB94-C42B3F91799D}" srcOrd="2" destOrd="0" presId="urn:microsoft.com/office/officeart/2005/8/layout/orgChart1"/>
    <dgm:cxn modelId="{071479F1-2B82-4968-8237-99706201F217}" type="presParOf" srcId="{5FDD593A-ECA1-41D5-866A-387169922792}" destId="{3D1C523B-5E2B-4D20-B1E6-F46E839DA364}" srcOrd="4" destOrd="0" presId="urn:microsoft.com/office/officeart/2005/8/layout/orgChart1"/>
    <dgm:cxn modelId="{92166556-71C5-4D79-B1A1-92115090582C}" type="presParOf" srcId="{5FDD593A-ECA1-41D5-866A-387169922792}" destId="{3DC54F34-6D1C-4E17-B0EE-6D243A6ECB7D}" srcOrd="5" destOrd="0" presId="urn:microsoft.com/office/officeart/2005/8/layout/orgChart1"/>
    <dgm:cxn modelId="{45ED5565-9818-40B1-B6F5-9766FF5255DE}" type="presParOf" srcId="{3DC54F34-6D1C-4E17-B0EE-6D243A6ECB7D}" destId="{C8B18EE3-FE37-47E2-86D9-0378963D3DB4}" srcOrd="0" destOrd="0" presId="urn:microsoft.com/office/officeart/2005/8/layout/orgChart1"/>
    <dgm:cxn modelId="{2DCC6E4F-24A0-492A-8FB6-89DE05AB3277}" type="presParOf" srcId="{C8B18EE3-FE37-47E2-86D9-0378963D3DB4}" destId="{300D8EAF-5898-46B9-B722-CA28A62767E3}" srcOrd="0" destOrd="0" presId="urn:microsoft.com/office/officeart/2005/8/layout/orgChart1"/>
    <dgm:cxn modelId="{6A077735-43ED-483C-8A93-07104BFF1F53}" type="presParOf" srcId="{C8B18EE3-FE37-47E2-86D9-0378963D3DB4}" destId="{5045A7F4-CA43-4055-9266-9E63DA3322ED}" srcOrd="1" destOrd="0" presId="urn:microsoft.com/office/officeart/2005/8/layout/orgChart1"/>
    <dgm:cxn modelId="{437F4093-7495-4C8F-9601-7E815044D375}" type="presParOf" srcId="{3DC54F34-6D1C-4E17-B0EE-6D243A6ECB7D}" destId="{7E96FBA2-2F69-4B75-9139-B5C0EC287733}" srcOrd="1" destOrd="0" presId="urn:microsoft.com/office/officeart/2005/8/layout/orgChart1"/>
    <dgm:cxn modelId="{6A3A8884-918C-4C6B-90DF-24000EFEF8D6}" type="presParOf" srcId="{3DC54F34-6D1C-4E17-B0EE-6D243A6ECB7D}" destId="{93F3A7B7-4C24-4F48-87F8-5B7ED10A01A0}" srcOrd="2" destOrd="0" presId="urn:microsoft.com/office/officeart/2005/8/layout/orgChart1"/>
    <dgm:cxn modelId="{A7716548-4336-49C7-B3C8-0E9267225E36}" type="presParOf" srcId="{2493EC0C-35D1-438E-A97A-B19CB7F31525}" destId="{E527521A-B3A9-4BD2-962B-F7CD294A53F3}" srcOrd="2" destOrd="0" presId="urn:microsoft.com/office/officeart/2005/8/layout/orgChart1"/>
    <dgm:cxn modelId="{F4CB7FC6-75E3-4DB0-8C33-C81600E82A6B}" type="presParOf" srcId="{8BAB4751-F2FD-458B-8D96-8C3C5CA8A226}" destId="{E126BFD7-21AC-49DF-A5F4-4FF12F1619A6}" srcOrd="10" destOrd="0" presId="urn:microsoft.com/office/officeart/2005/8/layout/orgChart1"/>
    <dgm:cxn modelId="{588ACC2F-75BE-44BF-A54F-C67C43BE4687}" type="presParOf" srcId="{8BAB4751-F2FD-458B-8D96-8C3C5CA8A226}" destId="{2EFE833E-25F3-4038-AD0A-4C7FA0DE5522}" srcOrd="11" destOrd="0" presId="urn:microsoft.com/office/officeart/2005/8/layout/orgChart1"/>
    <dgm:cxn modelId="{DC5E2A9A-DAB4-40AF-A999-ABFC913931EF}" type="presParOf" srcId="{2EFE833E-25F3-4038-AD0A-4C7FA0DE5522}" destId="{29EFA4B2-A75A-4899-8895-4415E141CA2B}" srcOrd="0" destOrd="0" presId="urn:microsoft.com/office/officeart/2005/8/layout/orgChart1"/>
    <dgm:cxn modelId="{B2774168-D62E-47C3-A482-C8720E44F8A4}" type="presParOf" srcId="{29EFA4B2-A75A-4899-8895-4415E141CA2B}" destId="{AF66CD5C-E134-443B-A0F1-EE85698F71E0}" srcOrd="0" destOrd="0" presId="urn:microsoft.com/office/officeart/2005/8/layout/orgChart1"/>
    <dgm:cxn modelId="{B266F5DF-5380-4678-811F-703EFE897F2E}" type="presParOf" srcId="{29EFA4B2-A75A-4899-8895-4415E141CA2B}" destId="{915334F3-CBEF-4F9D-B406-7EC8DFD261DF}" srcOrd="1" destOrd="0" presId="urn:microsoft.com/office/officeart/2005/8/layout/orgChart1"/>
    <dgm:cxn modelId="{7E56C842-6611-441E-BD09-29CABBAF5A2F}" type="presParOf" srcId="{2EFE833E-25F3-4038-AD0A-4C7FA0DE5522}" destId="{2AA9751F-A835-4DB8-8CC0-B7D61835CA87}" srcOrd="1" destOrd="0" presId="urn:microsoft.com/office/officeart/2005/8/layout/orgChart1"/>
    <dgm:cxn modelId="{41465570-63DC-4FFE-AE9D-12D129E93518}" type="presParOf" srcId="{2AA9751F-A835-4DB8-8CC0-B7D61835CA87}" destId="{474E684D-EFCC-4161-AC5B-4FE6D4A3A360}" srcOrd="0" destOrd="0" presId="urn:microsoft.com/office/officeart/2005/8/layout/orgChart1"/>
    <dgm:cxn modelId="{7653DAA8-A4A1-4133-9B4B-9154017578E4}" type="presParOf" srcId="{2AA9751F-A835-4DB8-8CC0-B7D61835CA87}" destId="{151C316B-68A3-4CE5-ACBF-B9D34209F066}" srcOrd="1" destOrd="0" presId="urn:microsoft.com/office/officeart/2005/8/layout/orgChart1"/>
    <dgm:cxn modelId="{26CB5F6C-8BB8-437F-AE01-0BBB2A7E1305}" type="presParOf" srcId="{151C316B-68A3-4CE5-ACBF-B9D34209F066}" destId="{85C900E1-4070-423B-8A96-81156216AB6C}" srcOrd="0" destOrd="0" presId="urn:microsoft.com/office/officeart/2005/8/layout/orgChart1"/>
    <dgm:cxn modelId="{2A898FBC-939D-40F4-A97C-A240C0CB8BB2}" type="presParOf" srcId="{85C900E1-4070-423B-8A96-81156216AB6C}" destId="{7584A4FA-B486-4582-87FC-87714C902071}" srcOrd="0" destOrd="0" presId="urn:microsoft.com/office/officeart/2005/8/layout/orgChart1"/>
    <dgm:cxn modelId="{1E50B769-8764-46D2-BDAC-F7CD54FF160A}" type="presParOf" srcId="{85C900E1-4070-423B-8A96-81156216AB6C}" destId="{0A0611A9-CA42-4F07-AC02-7C6C8B0D49D3}" srcOrd="1" destOrd="0" presId="urn:microsoft.com/office/officeart/2005/8/layout/orgChart1"/>
    <dgm:cxn modelId="{A52D2146-AF6A-4224-9E4E-F5842DF3AA5A}" type="presParOf" srcId="{151C316B-68A3-4CE5-ACBF-B9D34209F066}" destId="{07F010C8-0F3C-4E62-8B42-2CBC4050D148}" srcOrd="1" destOrd="0" presId="urn:microsoft.com/office/officeart/2005/8/layout/orgChart1"/>
    <dgm:cxn modelId="{67056DC8-A46B-4D85-9CF6-0AD4F8A70015}" type="presParOf" srcId="{07F010C8-0F3C-4E62-8B42-2CBC4050D148}" destId="{B6BBB72B-6A2C-46A5-B91C-EA49AD0CC965}" srcOrd="0" destOrd="0" presId="urn:microsoft.com/office/officeart/2005/8/layout/orgChart1"/>
    <dgm:cxn modelId="{360C402D-75EC-40A9-B532-50D3F5FAE4FD}" type="presParOf" srcId="{07F010C8-0F3C-4E62-8B42-2CBC4050D148}" destId="{AA9289C3-C059-4E47-AEF0-3B3CFF03BB42}" srcOrd="1" destOrd="0" presId="urn:microsoft.com/office/officeart/2005/8/layout/orgChart1"/>
    <dgm:cxn modelId="{41A9760B-C7C7-4026-8E19-DC9ED39B9FC7}" type="presParOf" srcId="{AA9289C3-C059-4E47-AEF0-3B3CFF03BB42}" destId="{FB26B10C-0151-4B39-BE09-D9A2045CE514}" srcOrd="0" destOrd="0" presId="urn:microsoft.com/office/officeart/2005/8/layout/orgChart1"/>
    <dgm:cxn modelId="{2ED09E10-B884-49B1-8D2D-12C9AFD9AC2F}" type="presParOf" srcId="{FB26B10C-0151-4B39-BE09-D9A2045CE514}" destId="{0FEF729A-065C-4B1B-A8B6-481F169A3F46}" srcOrd="0" destOrd="0" presId="urn:microsoft.com/office/officeart/2005/8/layout/orgChart1"/>
    <dgm:cxn modelId="{B909E86E-4AE9-4E82-8B25-31B96D484B7C}" type="presParOf" srcId="{FB26B10C-0151-4B39-BE09-D9A2045CE514}" destId="{3F160AF9-8844-4FFB-A7CC-55065D5899DB}" srcOrd="1" destOrd="0" presId="urn:microsoft.com/office/officeart/2005/8/layout/orgChart1"/>
    <dgm:cxn modelId="{8CDDFB04-F9FB-4793-ABDE-75DC38B85999}" type="presParOf" srcId="{AA9289C3-C059-4E47-AEF0-3B3CFF03BB42}" destId="{25FDC4BF-B498-46AA-81FE-CE778ECD0899}" srcOrd="1" destOrd="0" presId="urn:microsoft.com/office/officeart/2005/8/layout/orgChart1"/>
    <dgm:cxn modelId="{8EE6F73A-CB9F-4D4A-9B38-C198B8FF8C43}" type="presParOf" srcId="{AA9289C3-C059-4E47-AEF0-3B3CFF03BB42}" destId="{EE2F720B-B249-41D3-8BB0-1D918A56FF3D}" srcOrd="2" destOrd="0" presId="urn:microsoft.com/office/officeart/2005/8/layout/orgChart1"/>
    <dgm:cxn modelId="{D2DBCA2E-F34C-40A6-9758-DB64888426FC}" type="presParOf" srcId="{151C316B-68A3-4CE5-ACBF-B9D34209F066}" destId="{A497EF39-A265-4613-ABFC-24442E1E861B}" srcOrd="2" destOrd="0" presId="urn:microsoft.com/office/officeart/2005/8/layout/orgChart1"/>
    <dgm:cxn modelId="{D486CB65-6797-4EE1-8915-3B16F0BEF2C9}" type="presParOf" srcId="{2AA9751F-A835-4DB8-8CC0-B7D61835CA87}" destId="{9D169D79-65B2-44E9-9683-7734AB5EF87A}" srcOrd="2" destOrd="0" presId="urn:microsoft.com/office/officeart/2005/8/layout/orgChart1"/>
    <dgm:cxn modelId="{1EB77DD4-07BB-4882-8FC3-C05327D555D8}" type="presParOf" srcId="{2AA9751F-A835-4DB8-8CC0-B7D61835CA87}" destId="{E7623F95-218F-4B04-8BB6-8BBC770905D7}" srcOrd="3" destOrd="0" presId="urn:microsoft.com/office/officeart/2005/8/layout/orgChart1"/>
    <dgm:cxn modelId="{1EB7E728-A0CE-4DCF-B7B8-ED920611E77F}" type="presParOf" srcId="{E7623F95-218F-4B04-8BB6-8BBC770905D7}" destId="{89DF1921-CB3E-432F-A275-F736CF91791D}" srcOrd="0" destOrd="0" presId="urn:microsoft.com/office/officeart/2005/8/layout/orgChart1"/>
    <dgm:cxn modelId="{CB7DD11A-1F7F-4B9A-B53C-A374D74B59AC}" type="presParOf" srcId="{89DF1921-CB3E-432F-A275-F736CF91791D}" destId="{B5C12236-43FD-4FE9-AEE5-4110B70F24E7}" srcOrd="0" destOrd="0" presId="urn:microsoft.com/office/officeart/2005/8/layout/orgChart1"/>
    <dgm:cxn modelId="{E373CA04-4E2D-4A46-902E-4FC1FFC05BD9}" type="presParOf" srcId="{89DF1921-CB3E-432F-A275-F736CF91791D}" destId="{D095D033-E67C-45CF-A716-28341CB7ECD5}" srcOrd="1" destOrd="0" presId="urn:microsoft.com/office/officeart/2005/8/layout/orgChart1"/>
    <dgm:cxn modelId="{EAFD184F-3E8F-4CDB-A8AC-741B239579D5}" type="presParOf" srcId="{E7623F95-218F-4B04-8BB6-8BBC770905D7}" destId="{94879EF6-BC11-42C6-80B7-2D67878AB8B6}" srcOrd="1" destOrd="0" presId="urn:microsoft.com/office/officeart/2005/8/layout/orgChart1"/>
    <dgm:cxn modelId="{2BEBB5A1-C9D1-45AC-9FFC-250F9EEB1CFB}" type="presParOf" srcId="{E7623F95-218F-4B04-8BB6-8BBC770905D7}" destId="{3B5D2C1A-D78D-4796-823E-AC9415CF297E}" srcOrd="2" destOrd="0" presId="urn:microsoft.com/office/officeart/2005/8/layout/orgChart1"/>
    <dgm:cxn modelId="{A6549F1D-1A18-4ED5-87C4-EDAF6F97C6BC}" type="presParOf" srcId="{2AA9751F-A835-4DB8-8CC0-B7D61835CA87}" destId="{D00BE9DB-A19B-4F0E-BBA7-72B871F27758}" srcOrd="4" destOrd="0" presId="urn:microsoft.com/office/officeart/2005/8/layout/orgChart1"/>
    <dgm:cxn modelId="{5C1EC2A4-0F36-49B5-93E0-2CA71C232313}" type="presParOf" srcId="{2AA9751F-A835-4DB8-8CC0-B7D61835CA87}" destId="{DC39C657-814D-4704-9E60-402D8B104AA5}" srcOrd="5" destOrd="0" presId="urn:microsoft.com/office/officeart/2005/8/layout/orgChart1"/>
    <dgm:cxn modelId="{7EE0EC57-C089-4B12-A0C6-2C3D0B50C36A}" type="presParOf" srcId="{DC39C657-814D-4704-9E60-402D8B104AA5}" destId="{9F650433-7811-4B5B-8892-846BAD8D16EF}" srcOrd="0" destOrd="0" presId="urn:microsoft.com/office/officeart/2005/8/layout/orgChart1"/>
    <dgm:cxn modelId="{4676DB8A-C55B-4B9B-BA38-C7542068AF90}" type="presParOf" srcId="{9F650433-7811-4B5B-8892-846BAD8D16EF}" destId="{536C5CE9-786F-4636-80D1-53880DE56F97}" srcOrd="0" destOrd="0" presId="urn:microsoft.com/office/officeart/2005/8/layout/orgChart1"/>
    <dgm:cxn modelId="{60DD0887-A22F-4C1B-BC70-C44843D8BC41}" type="presParOf" srcId="{9F650433-7811-4B5B-8892-846BAD8D16EF}" destId="{86AED4E5-8A39-4B8F-87CB-DA792C010672}" srcOrd="1" destOrd="0" presId="urn:microsoft.com/office/officeart/2005/8/layout/orgChart1"/>
    <dgm:cxn modelId="{59F973DF-1674-4D98-8554-2BDA12AF8D26}" type="presParOf" srcId="{DC39C657-814D-4704-9E60-402D8B104AA5}" destId="{7EB3B3FF-A40D-46A5-94E6-B1C402D4CB56}" srcOrd="1" destOrd="0" presId="urn:microsoft.com/office/officeart/2005/8/layout/orgChart1"/>
    <dgm:cxn modelId="{6DA52BE9-2E86-4113-AD7B-903071A28105}" type="presParOf" srcId="{DC39C657-814D-4704-9E60-402D8B104AA5}" destId="{0FC5B320-1BAA-4A9C-89C4-B0272B3CC117}" srcOrd="2" destOrd="0" presId="urn:microsoft.com/office/officeart/2005/8/layout/orgChart1"/>
    <dgm:cxn modelId="{3BD0A466-7824-4306-8A06-5841A3A535E8}" type="presParOf" srcId="{2AA9751F-A835-4DB8-8CC0-B7D61835CA87}" destId="{DACDEF05-87B4-41F6-AF31-5F37B505E096}" srcOrd="6" destOrd="0" presId="urn:microsoft.com/office/officeart/2005/8/layout/orgChart1"/>
    <dgm:cxn modelId="{57F481A2-9DBE-400A-9BFA-25C681805FA7}" type="presParOf" srcId="{2AA9751F-A835-4DB8-8CC0-B7D61835CA87}" destId="{5052ED52-8A8D-4D4C-ACA6-7DA76920446B}" srcOrd="7" destOrd="0" presId="urn:microsoft.com/office/officeart/2005/8/layout/orgChart1"/>
    <dgm:cxn modelId="{F4A68D81-B617-4486-8D01-A5BF72A95285}" type="presParOf" srcId="{5052ED52-8A8D-4D4C-ACA6-7DA76920446B}" destId="{D412A78E-E798-4AD8-A82F-E3E32DE1957A}" srcOrd="0" destOrd="0" presId="urn:microsoft.com/office/officeart/2005/8/layout/orgChart1"/>
    <dgm:cxn modelId="{A28C12F9-C6FD-4D16-BFB0-BF23C18A513D}" type="presParOf" srcId="{D412A78E-E798-4AD8-A82F-E3E32DE1957A}" destId="{8E278EE5-6AFA-40C8-BBAA-A28D539C2FAE}" srcOrd="0" destOrd="0" presId="urn:microsoft.com/office/officeart/2005/8/layout/orgChart1"/>
    <dgm:cxn modelId="{B88792A1-4A77-49A1-9CCA-712BC06C0C8C}" type="presParOf" srcId="{D412A78E-E798-4AD8-A82F-E3E32DE1957A}" destId="{6E119BC3-7595-40D6-BC5F-88851D3DC841}" srcOrd="1" destOrd="0" presId="urn:microsoft.com/office/officeart/2005/8/layout/orgChart1"/>
    <dgm:cxn modelId="{E8FDE23B-729A-49A3-9C53-7FA43F19E67D}" type="presParOf" srcId="{5052ED52-8A8D-4D4C-ACA6-7DA76920446B}" destId="{04C754D3-AB51-400D-A390-38C9EBFCFBF5}" srcOrd="1" destOrd="0" presId="urn:microsoft.com/office/officeart/2005/8/layout/orgChart1"/>
    <dgm:cxn modelId="{9A8D96FF-6036-4305-9FA0-0E6FE01988AB}" type="presParOf" srcId="{5052ED52-8A8D-4D4C-ACA6-7DA76920446B}" destId="{E29A5E45-5144-40E0-8D6B-E55181A1B0E8}" srcOrd="2" destOrd="0" presId="urn:microsoft.com/office/officeart/2005/8/layout/orgChart1"/>
    <dgm:cxn modelId="{DEB54E78-87A3-45F5-9336-0A8E794947B0}" type="presParOf" srcId="{2AA9751F-A835-4DB8-8CC0-B7D61835CA87}" destId="{7E314976-558A-4757-ABD2-F5CE0D70517A}" srcOrd="8" destOrd="0" presId="urn:microsoft.com/office/officeart/2005/8/layout/orgChart1"/>
    <dgm:cxn modelId="{AAECDB2B-1D91-480D-8A9D-462DB8F5003E}" type="presParOf" srcId="{2AA9751F-A835-4DB8-8CC0-B7D61835CA87}" destId="{5E6FFE24-9BF7-44B0-A997-1AF72BE7AE9B}" srcOrd="9" destOrd="0" presId="urn:microsoft.com/office/officeart/2005/8/layout/orgChart1"/>
    <dgm:cxn modelId="{A222D714-A596-42FD-AE04-77C24E460874}" type="presParOf" srcId="{5E6FFE24-9BF7-44B0-A997-1AF72BE7AE9B}" destId="{FE8D3698-C4A7-4672-A8ED-F18AF0A9EE6C}" srcOrd="0" destOrd="0" presId="urn:microsoft.com/office/officeart/2005/8/layout/orgChart1"/>
    <dgm:cxn modelId="{648ACC97-26DA-40B9-A840-96E2544049AF}" type="presParOf" srcId="{FE8D3698-C4A7-4672-A8ED-F18AF0A9EE6C}" destId="{F8B46345-C8A8-47C3-811E-F9F1799FDFDE}" srcOrd="0" destOrd="0" presId="urn:microsoft.com/office/officeart/2005/8/layout/orgChart1"/>
    <dgm:cxn modelId="{4D44A761-68EC-465A-878D-4CFCDD6B0AC0}" type="presParOf" srcId="{FE8D3698-C4A7-4672-A8ED-F18AF0A9EE6C}" destId="{7BC116FE-BB4D-4C6C-B900-FDC78FFD1E19}" srcOrd="1" destOrd="0" presId="urn:microsoft.com/office/officeart/2005/8/layout/orgChart1"/>
    <dgm:cxn modelId="{0B964D26-A36F-4463-A964-514BAC77E8B8}" type="presParOf" srcId="{5E6FFE24-9BF7-44B0-A997-1AF72BE7AE9B}" destId="{715D0260-0D35-4404-98F2-9D79E3B3BE5A}" srcOrd="1" destOrd="0" presId="urn:microsoft.com/office/officeart/2005/8/layout/orgChart1"/>
    <dgm:cxn modelId="{88F5D2D2-A91B-48DA-A81E-02666AA36D9D}" type="presParOf" srcId="{5E6FFE24-9BF7-44B0-A997-1AF72BE7AE9B}" destId="{27E4D848-F81B-4E16-AB97-6C088CB7A5AE}" srcOrd="2" destOrd="0" presId="urn:microsoft.com/office/officeart/2005/8/layout/orgChart1"/>
    <dgm:cxn modelId="{7F95807C-8CCB-4AA4-9090-86B94D7A3893}" type="presParOf" srcId="{2EFE833E-25F3-4038-AD0A-4C7FA0DE5522}" destId="{C8BC5BDA-E620-44DE-B0A4-754A2FB78D5D}" srcOrd="2" destOrd="0" presId="urn:microsoft.com/office/officeart/2005/8/layout/orgChart1"/>
    <dgm:cxn modelId="{13BC3369-F8B4-4B91-B026-ECF88DD8B78C}" type="presParOf" srcId="{8BAB4751-F2FD-458B-8D96-8C3C5CA8A226}" destId="{8D44BFAE-B43E-498F-BB95-ABCA09C28BBB}" srcOrd="12" destOrd="0" presId="urn:microsoft.com/office/officeart/2005/8/layout/orgChart1"/>
    <dgm:cxn modelId="{D2444FD6-62DA-4EE0-A362-34A3527D2AF5}" type="presParOf" srcId="{8BAB4751-F2FD-458B-8D96-8C3C5CA8A226}" destId="{AC6167B3-536E-4944-81B1-8D7EC7058713}" srcOrd="13" destOrd="0" presId="urn:microsoft.com/office/officeart/2005/8/layout/orgChart1"/>
    <dgm:cxn modelId="{64D33573-7674-4D93-B6FF-364FB3169178}" type="presParOf" srcId="{AC6167B3-536E-4944-81B1-8D7EC7058713}" destId="{D05A3AB3-E309-4C6C-9A29-862430C00C16}" srcOrd="0" destOrd="0" presId="urn:microsoft.com/office/officeart/2005/8/layout/orgChart1"/>
    <dgm:cxn modelId="{B481229D-63ED-4F5D-AF85-D53FF33CB02E}" type="presParOf" srcId="{D05A3AB3-E309-4C6C-9A29-862430C00C16}" destId="{CB68BBF6-F96D-480B-A5B2-13FF0681DE6E}" srcOrd="0" destOrd="0" presId="urn:microsoft.com/office/officeart/2005/8/layout/orgChart1"/>
    <dgm:cxn modelId="{9C4E7654-5DF4-4728-9C0A-536000EEF172}" type="presParOf" srcId="{D05A3AB3-E309-4C6C-9A29-862430C00C16}" destId="{183D3877-D74C-42BF-857D-A6C88BDCF170}" srcOrd="1" destOrd="0" presId="urn:microsoft.com/office/officeart/2005/8/layout/orgChart1"/>
    <dgm:cxn modelId="{90A54F2F-74BC-4991-B840-15E12D23C94C}" type="presParOf" srcId="{AC6167B3-536E-4944-81B1-8D7EC7058713}" destId="{0649184B-5FE1-477A-8BDF-73C372D6A2FF}" srcOrd="1" destOrd="0" presId="urn:microsoft.com/office/officeart/2005/8/layout/orgChart1"/>
    <dgm:cxn modelId="{DA919C26-FC29-439F-B27B-A2135E2F1B5D}" type="presParOf" srcId="{0649184B-5FE1-477A-8BDF-73C372D6A2FF}" destId="{4D8B7E87-9EDE-4BD5-BDA2-924550EB062E}" srcOrd="0" destOrd="0" presId="urn:microsoft.com/office/officeart/2005/8/layout/orgChart1"/>
    <dgm:cxn modelId="{FA24A8CE-399F-4194-904E-D294910764AE}" type="presParOf" srcId="{0649184B-5FE1-477A-8BDF-73C372D6A2FF}" destId="{1DCDB8B1-649E-43E6-84F1-B5E175BB74BC}" srcOrd="1" destOrd="0" presId="urn:microsoft.com/office/officeart/2005/8/layout/orgChart1"/>
    <dgm:cxn modelId="{3B0A82B5-49EC-4956-B8B7-539FDA161DF4}" type="presParOf" srcId="{1DCDB8B1-649E-43E6-84F1-B5E175BB74BC}" destId="{CA04B2AC-B056-46F9-AACC-770D1DF02719}" srcOrd="0" destOrd="0" presId="urn:microsoft.com/office/officeart/2005/8/layout/orgChart1"/>
    <dgm:cxn modelId="{9ED18063-B658-4455-BD9B-CE50E5A710E2}" type="presParOf" srcId="{CA04B2AC-B056-46F9-AACC-770D1DF02719}" destId="{D2D62F3E-859F-4B65-9D8A-AD1EE7B7AFBE}" srcOrd="0" destOrd="0" presId="urn:microsoft.com/office/officeart/2005/8/layout/orgChart1"/>
    <dgm:cxn modelId="{0703524D-BA5F-43A9-BFAB-3351A57B4B56}" type="presParOf" srcId="{CA04B2AC-B056-46F9-AACC-770D1DF02719}" destId="{9A727652-C81D-4833-8F85-E36F15052D80}" srcOrd="1" destOrd="0" presId="urn:microsoft.com/office/officeart/2005/8/layout/orgChart1"/>
    <dgm:cxn modelId="{D8FDD1C8-0705-4ABA-9A6C-F7967BAC5F25}" type="presParOf" srcId="{1DCDB8B1-649E-43E6-84F1-B5E175BB74BC}" destId="{6B4078D1-9B8A-489D-9397-C9EE0CD2B667}" srcOrd="1" destOrd="0" presId="urn:microsoft.com/office/officeart/2005/8/layout/orgChart1"/>
    <dgm:cxn modelId="{8B7D5AAA-8F78-43E0-A920-62ED49D96E9B}" type="presParOf" srcId="{1DCDB8B1-649E-43E6-84F1-B5E175BB74BC}" destId="{FA5F8431-FF26-497F-98D4-172A1C550846}" srcOrd="2" destOrd="0" presId="urn:microsoft.com/office/officeart/2005/8/layout/orgChart1"/>
    <dgm:cxn modelId="{1E93D123-34C9-429C-97AF-58FA1D75B4EF}" type="presParOf" srcId="{0649184B-5FE1-477A-8BDF-73C372D6A2FF}" destId="{E4F40991-0BCB-4A5A-BE45-4AB7A768F02B}" srcOrd="2" destOrd="0" presId="urn:microsoft.com/office/officeart/2005/8/layout/orgChart1"/>
    <dgm:cxn modelId="{9CBA00F1-2B42-4C93-938F-A19080C8059F}" type="presParOf" srcId="{0649184B-5FE1-477A-8BDF-73C372D6A2FF}" destId="{026C8A95-E405-41D1-A237-DA1B47CA2ABE}" srcOrd="3" destOrd="0" presId="urn:microsoft.com/office/officeart/2005/8/layout/orgChart1"/>
    <dgm:cxn modelId="{09E5731F-A063-4A02-A76A-693F0F0EDB5E}" type="presParOf" srcId="{026C8A95-E405-41D1-A237-DA1B47CA2ABE}" destId="{CE57A3FF-2273-46F5-846D-79A0691DC979}" srcOrd="0" destOrd="0" presId="urn:microsoft.com/office/officeart/2005/8/layout/orgChart1"/>
    <dgm:cxn modelId="{55B45857-D73F-4FA5-B3DF-EDDA22383CFC}" type="presParOf" srcId="{CE57A3FF-2273-46F5-846D-79A0691DC979}" destId="{B9BDB7CB-EDFD-483E-8EFE-B9BDF4BF39A1}" srcOrd="0" destOrd="0" presId="urn:microsoft.com/office/officeart/2005/8/layout/orgChart1"/>
    <dgm:cxn modelId="{B9765B4F-1D23-49BF-B01E-BF40C5707EEE}" type="presParOf" srcId="{CE57A3FF-2273-46F5-846D-79A0691DC979}" destId="{FAEC3F20-0577-4950-8C04-FEE674754509}" srcOrd="1" destOrd="0" presId="urn:microsoft.com/office/officeart/2005/8/layout/orgChart1"/>
    <dgm:cxn modelId="{92895717-15DC-4DA0-A7F4-00D43ED01C76}" type="presParOf" srcId="{026C8A95-E405-41D1-A237-DA1B47CA2ABE}" destId="{D9F5D1FE-D320-4504-B245-B0A7BBCE0D83}" srcOrd="1" destOrd="0" presId="urn:microsoft.com/office/officeart/2005/8/layout/orgChart1"/>
    <dgm:cxn modelId="{A41C1700-E89F-440A-B2A0-F573C56345BA}" type="presParOf" srcId="{026C8A95-E405-41D1-A237-DA1B47CA2ABE}" destId="{2FDD2D04-8A26-43C1-AA74-346D5E3A2D93}" srcOrd="2" destOrd="0" presId="urn:microsoft.com/office/officeart/2005/8/layout/orgChart1"/>
    <dgm:cxn modelId="{78262889-DDB8-4AEE-9E0A-AF229360297B}" type="presParOf" srcId="{AC6167B3-536E-4944-81B1-8D7EC7058713}" destId="{F7C36A35-3C80-4654-B3E3-D7F935E6194E}" srcOrd="2" destOrd="0" presId="urn:microsoft.com/office/officeart/2005/8/layout/orgChart1"/>
    <dgm:cxn modelId="{87B6D5B6-F5E9-4F37-8F95-3C1370E47309}" type="presParOf" srcId="{E7D8395F-879B-4B33-AAC5-5B4ED5EF15CE}" destId="{EA4832F4-28C1-4009-B385-74E21548B1E9}" srcOrd="2" destOrd="0" presId="urn:microsoft.com/office/officeart/2005/8/layout/orgChart1"/>
    <dgm:cxn modelId="{07AB5779-A580-4E20-83D5-CA348233D899}" type="presParOf" srcId="{EA4832F4-28C1-4009-B385-74E21548B1E9}" destId="{662825F2-FD0A-477C-81F6-D00196403932}" srcOrd="0" destOrd="0" presId="urn:microsoft.com/office/officeart/2005/8/layout/orgChart1"/>
    <dgm:cxn modelId="{2DBFF56B-CD31-45A2-8AE0-ACC112F01133}" type="presParOf" srcId="{EA4832F4-28C1-4009-B385-74E21548B1E9}" destId="{384BBED3-9F4D-4D4A-BC22-6B66B69592EC}" srcOrd="1" destOrd="0" presId="urn:microsoft.com/office/officeart/2005/8/layout/orgChart1"/>
    <dgm:cxn modelId="{9BCC29B0-2D16-477B-8315-21F774ECF370}" type="presParOf" srcId="{384BBED3-9F4D-4D4A-BC22-6B66B69592EC}" destId="{415D2577-A556-4A90-ACCE-608F8A3216DC}" srcOrd="0" destOrd="0" presId="urn:microsoft.com/office/officeart/2005/8/layout/orgChart1"/>
    <dgm:cxn modelId="{1026D198-1645-42B7-A363-9E2BEFDC5B0F}" type="presParOf" srcId="{415D2577-A556-4A90-ACCE-608F8A3216DC}" destId="{C1F0B3F5-FE6D-48DE-8D30-795B5EF965F8}" srcOrd="0" destOrd="0" presId="urn:microsoft.com/office/officeart/2005/8/layout/orgChart1"/>
    <dgm:cxn modelId="{8678D4C1-073B-4F39-816E-44DA7D9E7C3E}" type="presParOf" srcId="{415D2577-A556-4A90-ACCE-608F8A3216DC}" destId="{C2E4EC4D-7C68-41BC-AAE0-9B26F3DDE92C}" srcOrd="1" destOrd="0" presId="urn:microsoft.com/office/officeart/2005/8/layout/orgChart1"/>
    <dgm:cxn modelId="{5F1BAB95-8888-4D56-86DD-35D45903AAAD}" type="presParOf" srcId="{384BBED3-9F4D-4D4A-BC22-6B66B69592EC}" destId="{DEA35415-E0CC-4882-B058-3E5E98F25110}" srcOrd="1" destOrd="0" presId="urn:microsoft.com/office/officeart/2005/8/layout/orgChart1"/>
    <dgm:cxn modelId="{C0CDFB44-5298-4F61-A64D-E89F2F66994D}" type="presParOf" srcId="{384BBED3-9F4D-4D4A-BC22-6B66B69592EC}" destId="{A3D2F324-E97C-492B-99AB-78BBDD8D0D2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825F2-FD0A-477C-81F6-D00196403932}">
      <dsp:nvSpPr>
        <dsp:cNvPr id="0" name=""/>
        <dsp:cNvSpPr/>
      </dsp:nvSpPr>
      <dsp:spPr>
        <a:xfrm>
          <a:off x="3870467" y="420424"/>
          <a:ext cx="563107" cy="91440"/>
        </a:xfrm>
        <a:custGeom>
          <a:avLst/>
          <a:gdLst/>
          <a:ahLst/>
          <a:cxnLst/>
          <a:rect l="0" t="0" r="0" b="0"/>
          <a:pathLst>
            <a:path>
              <a:moveTo>
                <a:pt x="563107" y="45720"/>
              </a:moveTo>
              <a:lnTo>
                <a:pt x="563107" y="121221"/>
              </a:lnTo>
              <a:lnTo>
                <a:pt x="0" y="121221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40991-0BCB-4A5A-BE45-4AB7A768F02B}">
      <dsp:nvSpPr>
        <dsp:cNvPr id="0" name=""/>
        <dsp:cNvSpPr/>
      </dsp:nvSpPr>
      <dsp:spPr>
        <a:xfrm>
          <a:off x="8058832" y="1214644"/>
          <a:ext cx="131086" cy="745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970"/>
              </a:lnTo>
              <a:lnTo>
                <a:pt x="131086" y="74597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B7E87-9EDE-4BD5-BDA2-924550EB062E}">
      <dsp:nvSpPr>
        <dsp:cNvPr id="0" name=""/>
        <dsp:cNvSpPr/>
      </dsp:nvSpPr>
      <dsp:spPr>
        <a:xfrm>
          <a:off x="8058832" y="1214644"/>
          <a:ext cx="131086" cy="291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846"/>
              </a:lnTo>
              <a:lnTo>
                <a:pt x="131086" y="29184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4BFAE-B43E-498F-BB95-ABCA09C28BBB}">
      <dsp:nvSpPr>
        <dsp:cNvPr id="0" name=""/>
        <dsp:cNvSpPr/>
      </dsp:nvSpPr>
      <dsp:spPr>
        <a:xfrm>
          <a:off x="4433574" y="466144"/>
          <a:ext cx="4020393" cy="300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703"/>
              </a:lnTo>
              <a:lnTo>
                <a:pt x="4020393" y="273703"/>
              </a:lnTo>
              <a:lnTo>
                <a:pt x="4020393" y="30022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14976-558A-4757-ABD2-F5CE0D70517A}">
      <dsp:nvSpPr>
        <dsp:cNvPr id="0" name=""/>
        <dsp:cNvSpPr/>
      </dsp:nvSpPr>
      <dsp:spPr>
        <a:xfrm>
          <a:off x="6664897" y="1239490"/>
          <a:ext cx="165038" cy="1623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395"/>
              </a:lnTo>
              <a:lnTo>
                <a:pt x="165038" y="162339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DEF05-87B4-41F6-AF31-5F37B505E096}">
      <dsp:nvSpPr>
        <dsp:cNvPr id="0" name=""/>
        <dsp:cNvSpPr/>
      </dsp:nvSpPr>
      <dsp:spPr>
        <a:xfrm>
          <a:off x="6664897" y="1239490"/>
          <a:ext cx="165040" cy="1139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9459"/>
              </a:lnTo>
              <a:lnTo>
                <a:pt x="165040" y="113945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BE9DB-A19B-4F0E-BBA7-72B871F27758}">
      <dsp:nvSpPr>
        <dsp:cNvPr id="0" name=""/>
        <dsp:cNvSpPr/>
      </dsp:nvSpPr>
      <dsp:spPr>
        <a:xfrm>
          <a:off x="6664897" y="1239490"/>
          <a:ext cx="130616" cy="2693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3873"/>
              </a:lnTo>
              <a:lnTo>
                <a:pt x="130616" y="269387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69D79-65B2-44E9-9683-7734AB5EF87A}">
      <dsp:nvSpPr>
        <dsp:cNvPr id="0" name=""/>
        <dsp:cNvSpPr/>
      </dsp:nvSpPr>
      <dsp:spPr>
        <a:xfrm>
          <a:off x="6664897" y="1239490"/>
          <a:ext cx="165038" cy="2125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5235"/>
              </a:lnTo>
              <a:lnTo>
                <a:pt x="165038" y="212523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BB72B-6A2C-46A5-B91C-EA49AD0CC965}">
      <dsp:nvSpPr>
        <dsp:cNvPr id="0" name=""/>
        <dsp:cNvSpPr/>
      </dsp:nvSpPr>
      <dsp:spPr>
        <a:xfrm>
          <a:off x="6848129" y="1709905"/>
          <a:ext cx="91440" cy="2267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704"/>
              </a:lnTo>
              <a:lnTo>
                <a:pt x="100129" y="22670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E684D-EFCC-4161-AC5B-4FE6D4A3A360}">
      <dsp:nvSpPr>
        <dsp:cNvPr id="0" name=""/>
        <dsp:cNvSpPr/>
      </dsp:nvSpPr>
      <dsp:spPr>
        <a:xfrm>
          <a:off x="6664897" y="1239490"/>
          <a:ext cx="130264" cy="266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850"/>
              </a:lnTo>
              <a:lnTo>
                <a:pt x="130264" y="26685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6BFD7-21AC-49DF-A5F4-4FF12F1619A6}">
      <dsp:nvSpPr>
        <dsp:cNvPr id="0" name=""/>
        <dsp:cNvSpPr/>
      </dsp:nvSpPr>
      <dsp:spPr>
        <a:xfrm>
          <a:off x="4433574" y="466144"/>
          <a:ext cx="2626458" cy="325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548"/>
              </a:lnTo>
              <a:lnTo>
                <a:pt x="2626458" y="298548"/>
              </a:lnTo>
              <a:lnTo>
                <a:pt x="2626458" y="3250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C523B-5E2B-4D20-B1E6-F46E839DA364}">
      <dsp:nvSpPr>
        <dsp:cNvPr id="0" name=""/>
        <dsp:cNvSpPr/>
      </dsp:nvSpPr>
      <dsp:spPr>
        <a:xfrm>
          <a:off x="5483030" y="1239490"/>
          <a:ext cx="148175" cy="1177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7815"/>
              </a:lnTo>
              <a:lnTo>
                <a:pt x="148175" y="117781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F8583-384B-4C82-988A-17326E28EBBB}">
      <dsp:nvSpPr>
        <dsp:cNvPr id="0" name=""/>
        <dsp:cNvSpPr/>
      </dsp:nvSpPr>
      <dsp:spPr>
        <a:xfrm>
          <a:off x="5483030" y="1239490"/>
          <a:ext cx="148175" cy="717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254"/>
              </a:lnTo>
              <a:lnTo>
                <a:pt x="148175" y="71725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7E21C-1EC8-4010-819F-79ADFF8696B8}">
      <dsp:nvSpPr>
        <dsp:cNvPr id="0" name=""/>
        <dsp:cNvSpPr/>
      </dsp:nvSpPr>
      <dsp:spPr>
        <a:xfrm>
          <a:off x="5483030" y="1239490"/>
          <a:ext cx="148175" cy="256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693"/>
              </a:lnTo>
              <a:lnTo>
                <a:pt x="148175" y="25669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CF78A-B83E-4FFC-B598-59E1717EE344}">
      <dsp:nvSpPr>
        <dsp:cNvPr id="0" name=""/>
        <dsp:cNvSpPr/>
      </dsp:nvSpPr>
      <dsp:spPr>
        <a:xfrm>
          <a:off x="4433574" y="466144"/>
          <a:ext cx="1444590" cy="325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548"/>
              </a:lnTo>
              <a:lnTo>
                <a:pt x="1444590" y="298548"/>
              </a:lnTo>
              <a:lnTo>
                <a:pt x="1444590" y="3250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B2B4A-BCB2-4DA8-9D09-FD1C3F5E027E}">
      <dsp:nvSpPr>
        <dsp:cNvPr id="0" name=""/>
        <dsp:cNvSpPr/>
      </dsp:nvSpPr>
      <dsp:spPr>
        <a:xfrm>
          <a:off x="4423966" y="4135897"/>
          <a:ext cx="121763" cy="715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5909"/>
              </a:lnTo>
              <a:lnTo>
                <a:pt x="121763" y="71590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485EE-997C-43CE-B327-96067C577F3C}">
      <dsp:nvSpPr>
        <dsp:cNvPr id="0" name=""/>
        <dsp:cNvSpPr/>
      </dsp:nvSpPr>
      <dsp:spPr>
        <a:xfrm>
          <a:off x="4423966" y="4135897"/>
          <a:ext cx="121763" cy="265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474"/>
              </a:lnTo>
              <a:lnTo>
                <a:pt x="121763" y="2654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2C7CF-1C47-43E2-A452-CAA4A4AB53CC}">
      <dsp:nvSpPr>
        <dsp:cNvPr id="0" name=""/>
        <dsp:cNvSpPr/>
      </dsp:nvSpPr>
      <dsp:spPr>
        <a:xfrm>
          <a:off x="4149867" y="1239490"/>
          <a:ext cx="167040" cy="2655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5568"/>
              </a:lnTo>
              <a:lnTo>
                <a:pt x="167040" y="265556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1C42F-6969-497B-B6A6-7BE64D21311F}">
      <dsp:nvSpPr>
        <dsp:cNvPr id="0" name=""/>
        <dsp:cNvSpPr/>
      </dsp:nvSpPr>
      <dsp:spPr>
        <a:xfrm>
          <a:off x="4149867" y="1239490"/>
          <a:ext cx="166927" cy="2106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6248"/>
              </a:lnTo>
              <a:lnTo>
                <a:pt x="166927" y="210624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5C963-2A05-4827-9BE8-A5BA72243AF2}">
      <dsp:nvSpPr>
        <dsp:cNvPr id="0" name=""/>
        <dsp:cNvSpPr/>
      </dsp:nvSpPr>
      <dsp:spPr>
        <a:xfrm>
          <a:off x="4149867" y="1239490"/>
          <a:ext cx="165333" cy="4454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4427"/>
              </a:lnTo>
              <a:lnTo>
                <a:pt x="165333" y="445442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D1254-6974-4106-9557-F9496EF89DAB}">
      <dsp:nvSpPr>
        <dsp:cNvPr id="0" name=""/>
        <dsp:cNvSpPr/>
      </dsp:nvSpPr>
      <dsp:spPr>
        <a:xfrm>
          <a:off x="4149867" y="1239490"/>
          <a:ext cx="166687" cy="4050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0135"/>
              </a:lnTo>
              <a:lnTo>
                <a:pt x="166687" y="405013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D2EF0-5C98-4C63-A375-4C0DC2D7C8E7}">
      <dsp:nvSpPr>
        <dsp:cNvPr id="0" name=""/>
        <dsp:cNvSpPr/>
      </dsp:nvSpPr>
      <dsp:spPr>
        <a:xfrm>
          <a:off x="4352909" y="1765335"/>
          <a:ext cx="143281" cy="1143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3610"/>
              </a:lnTo>
              <a:lnTo>
                <a:pt x="143281" y="114361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4864E-D5A8-41C8-AF0A-FAF4D4C24DF2}">
      <dsp:nvSpPr>
        <dsp:cNvPr id="0" name=""/>
        <dsp:cNvSpPr/>
      </dsp:nvSpPr>
      <dsp:spPr>
        <a:xfrm>
          <a:off x="4352909" y="1765335"/>
          <a:ext cx="143281" cy="701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811"/>
              </a:lnTo>
              <a:lnTo>
                <a:pt x="143281" y="70181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087DE-7735-4D2E-920B-12DE56D67D98}">
      <dsp:nvSpPr>
        <dsp:cNvPr id="0" name=""/>
        <dsp:cNvSpPr/>
      </dsp:nvSpPr>
      <dsp:spPr>
        <a:xfrm>
          <a:off x="4352909" y="1765335"/>
          <a:ext cx="140344" cy="262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128"/>
              </a:lnTo>
              <a:lnTo>
                <a:pt x="140344" y="26212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31CE33-D515-4496-945C-E7965A734E81}">
      <dsp:nvSpPr>
        <dsp:cNvPr id="0" name=""/>
        <dsp:cNvSpPr/>
      </dsp:nvSpPr>
      <dsp:spPr>
        <a:xfrm>
          <a:off x="4149867" y="1239490"/>
          <a:ext cx="104258" cy="279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885"/>
              </a:lnTo>
              <a:lnTo>
                <a:pt x="104258" y="27988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6A238-F926-4CA6-BACB-8FA659CE52FC}">
      <dsp:nvSpPr>
        <dsp:cNvPr id="0" name=""/>
        <dsp:cNvSpPr/>
      </dsp:nvSpPr>
      <dsp:spPr>
        <a:xfrm>
          <a:off x="4433574" y="466144"/>
          <a:ext cx="111428" cy="325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548"/>
              </a:lnTo>
              <a:lnTo>
                <a:pt x="111428" y="298548"/>
              </a:lnTo>
              <a:lnTo>
                <a:pt x="111428" y="3250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4E6D5-D2E5-4470-ABC1-CD5E88956D92}">
      <dsp:nvSpPr>
        <dsp:cNvPr id="0" name=""/>
        <dsp:cNvSpPr/>
      </dsp:nvSpPr>
      <dsp:spPr>
        <a:xfrm>
          <a:off x="2968947" y="1240573"/>
          <a:ext cx="157913" cy="2550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0748"/>
              </a:lnTo>
              <a:lnTo>
                <a:pt x="157913" y="255074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87741-0AE9-4665-8808-270F0B6F7388}">
      <dsp:nvSpPr>
        <dsp:cNvPr id="0" name=""/>
        <dsp:cNvSpPr/>
      </dsp:nvSpPr>
      <dsp:spPr>
        <a:xfrm>
          <a:off x="2968947" y="1240573"/>
          <a:ext cx="148175" cy="2098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8937"/>
              </a:lnTo>
              <a:lnTo>
                <a:pt x="148175" y="209893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87B01-0ADF-4FDC-89D1-433CFB8C8C98}">
      <dsp:nvSpPr>
        <dsp:cNvPr id="0" name=""/>
        <dsp:cNvSpPr/>
      </dsp:nvSpPr>
      <dsp:spPr>
        <a:xfrm>
          <a:off x="2968947" y="1240573"/>
          <a:ext cx="148175" cy="1638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376"/>
              </a:lnTo>
              <a:lnTo>
                <a:pt x="148175" y="163837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FF851-C3D9-47CA-A1E0-1A79872B541D}">
      <dsp:nvSpPr>
        <dsp:cNvPr id="0" name=""/>
        <dsp:cNvSpPr/>
      </dsp:nvSpPr>
      <dsp:spPr>
        <a:xfrm>
          <a:off x="2968947" y="1240573"/>
          <a:ext cx="148175" cy="1177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7815"/>
              </a:lnTo>
              <a:lnTo>
                <a:pt x="148175" y="117781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28CD5-2C31-467D-B720-DB61C7AD8F51}">
      <dsp:nvSpPr>
        <dsp:cNvPr id="0" name=""/>
        <dsp:cNvSpPr/>
      </dsp:nvSpPr>
      <dsp:spPr>
        <a:xfrm>
          <a:off x="2968947" y="1240573"/>
          <a:ext cx="148175" cy="717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254"/>
              </a:lnTo>
              <a:lnTo>
                <a:pt x="148175" y="71725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4CA19-D757-4503-94B7-DDF248ACEE0C}">
      <dsp:nvSpPr>
        <dsp:cNvPr id="0" name=""/>
        <dsp:cNvSpPr/>
      </dsp:nvSpPr>
      <dsp:spPr>
        <a:xfrm>
          <a:off x="2968947" y="1240573"/>
          <a:ext cx="148175" cy="256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693"/>
              </a:lnTo>
              <a:lnTo>
                <a:pt x="148175" y="25669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F71DE-E067-4A0F-9E70-2CBE2591BD9C}">
      <dsp:nvSpPr>
        <dsp:cNvPr id="0" name=""/>
        <dsp:cNvSpPr/>
      </dsp:nvSpPr>
      <dsp:spPr>
        <a:xfrm>
          <a:off x="3364082" y="466144"/>
          <a:ext cx="1069491" cy="326148"/>
        </a:xfrm>
        <a:custGeom>
          <a:avLst/>
          <a:gdLst/>
          <a:ahLst/>
          <a:cxnLst/>
          <a:rect l="0" t="0" r="0" b="0"/>
          <a:pathLst>
            <a:path>
              <a:moveTo>
                <a:pt x="1069491" y="0"/>
              </a:moveTo>
              <a:lnTo>
                <a:pt x="1069491" y="299631"/>
              </a:lnTo>
              <a:lnTo>
                <a:pt x="0" y="299631"/>
              </a:lnTo>
              <a:lnTo>
                <a:pt x="0" y="32614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9D984-7F22-4D76-96E3-26E588943874}">
      <dsp:nvSpPr>
        <dsp:cNvPr id="0" name=""/>
        <dsp:cNvSpPr/>
      </dsp:nvSpPr>
      <dsp:spPr>
        <a:xfrm>
          <a:off x="1653773" y="1240574"/>
          <a:ext cx="126691" cy="4040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0595"/>
              </a:lnTo>
              <a:lnTo>
                <a:pt x="126691" y="404059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755336-C546-48EC-A138-0664CA318B72}">
      <dsp:nvSpPr>
        <dsp:cNvPr id="0" name=""/>
        <dsp:cNvSpPr/>
      </dsp:nvSpPr>
      <dsp:spPr>
        <a:xfrm>
          <a:off x="1653773" y="1240574"/>
          <a:ext cx="126691" cy="3569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9738"/>
              </a:lnTo>
              <a:lnTo>
                <a:pt x="126691" y="356973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62519-54CE-40CB-A59A-8ABF25CAE573}">
      <dsp:nvSpPr>
        <dsp:cNvPr id="0" name=""/>
        <dsp:cNvSpPr/>
      </dsp:nvSpPr>
      <dsp:spPr>
        <a:xfrm>
          <a:off x="1653773" y="1240574"/>
          <a:ext cx="126689" cy="3098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8881"/>
              </a:lnTo>
              <a:lnTo>
                <a:pt x="126689" y="30988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A3C4DD-927B-466D-B90C-6503A1C7A4FF}">
      <dsp:nvSpPr>
        <dsp:cNvPr id="0" name=""/>
        <dsp:cNvSpPr/>
      </dsp:nvSpPr>
      <dsp:spPr>
        <a:xfrm>
          <a:off x="1833528" y="3601504"/>
          <a:ext cx="91440" cy="2812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292"/>
              </a:lnTo>
              <a:lnTo>
                <a:pt x="103887" y="28129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5A220-785C-4E0F-A1A9-D6AAEAB6F3BA}">
      <dsp:nvSpPr>
        <dsp:cNvPr id="0" name=""/>
        <dsp:cNvSpPr/>
      </dsp:nvSpPr>
      <dsp:spPr>
        <a:xfrm>
          <a:off x="1653773" y="1240574"/>
          <a:ext cx="126691" cy="2157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7166"/>
              </a:lnTo>
              <a:lnTo>
                <a:pt x="126691" y="215716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34E07E-B593-488D-AFE6-8D34B9F0CFC8}">
      <dsp:nvSpPr>
        <dsp:cNvPr id="0" name=""/>
        <dsp:cNvSpPr/>
      </dsp:nvSpPr>
      <dsp:spPr>
        <a:xfrm>
          <a:off x="1653773" y="1240574"/>
          <a:ext cx="126689" cy="1686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6309"/>
              </a:lnTo>
              <a:lnTo>
                <a:pt x="126689" y="168630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4897BC-B4A3-46B1-B87C-03232D1C5E79}">
      <dsp:nvSpPr>
        <dsp:cNvPr id="0" name=""/>
        <dsp:cNvSpPr/>
      </dsp:nvSpPr>
      <dsp:spPr>
        <a:xfrm>
          <a:off x="1653773" y="1240574"/>
          <a:ext cx="126691" cy="1215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5450"/>
              </a:lnTo>
              <a:lnTo>
                <a:pt x="126691" y="121545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D1F32-9AEC-4F93-BBAD-7028F055F95F}">
      <dsp:nvSpPr>
        <dsp:cNvPr id="0" name=""/>
        <dsp:cNvSpPr/>
      </dsp:nvSpPr>
      <dsp:spPr>
        <a:xfrm>
          <a:off x="1653773" y="1240574"/>
          <a:ext cx="126691" cy="744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593"/>
              </a:lnTo>
              <a:lnTo>
                <a:pt x="126691" y="74459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80AE6-8F41-4E07-AC69-F776C32F23FE}">
      <dsp:nvSpPr>
        <dsp:cNvPr id="0" name=""/>
        <dsp:cNvSpPr/>
      </dsp:nvSpPr>
      <dsp:spPr>
        <a:xfrm>
          <a:off x="1653773" y="1240574"/>
          <a:ext cx="104725" cy="4496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6230"/>
              </a:lnTo>
              <a:lnTo>
                <a:pt x="104725" y="449623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92F22-44CB-4042-BD87-90081377147E}">
      <dsp:nvSpPr>
        <dsp:cNvPr id="0" name=""/>
        <dsp:cNvSpPr/>
      </dsp:nvSpPr>
      <dsp:spPr>
        <a:xfrm>
          <a:off x="1653773" y="1240574"/>
          <a:ext cx="148175" cy="256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693"/>
              </a:lnTo>
              <a:lnTo>
                <a:pt x="148175" y="25669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F9782-6065-4EB2-82C0-6835A112D3E4}">
      <dsp:nvSpPr>
        <dsp:cNvPr id="0" name=""/>
        <dsp:cNvSpPr/>
      </dsp:nvSpPr>
      <dsp:spPr>
        <a:xfrm>
          <a:off x="2048908" y="466144"/>
          <a:ext cx="2384666" cy="326150"/>
        </a:xfrm>
        <a:custGeom>
          <a:avLst/>
          <a:gdLst/>
          <a:ahLst/>
          <a:cxnLst/>
          <a:rect l="0" t="0" r="0" b="0"/>
          <a:pathLst>
            <a:path>
              <a:moveTo>
                <a:pt x="2384666" y="0"/>
              </a:moveTo>
              <a:lnTo>
                <a:pt x="2384666" y="299633"/>
              </a:lnTo>
              <a:lnTo>
                <a:pt x="0" y="299633"/>
              </a:lnTo>
              <a:lnTo>
                <a:pt x="0" y="32615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34946-D1DB-4B0E-AD2D-38F5A22A115D}">
      <dsp:nvSpPr>
        <dsp:cNvPr id="0" name=""/>
        <dsp:cNvSpPr/>
      </dsp:nvSpPr>
      <dsp:spPr>
        <a:xfrm>
          <a:off x="164189" y="1240574"/>
          <a:ext cx="98745" cy="3910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0684"/>
              </a:lnTo>
              <a:lnTo>
                <a:pt x="98745" y="391068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61BB9-E24C-44FE-8962-B58BF729B818}">
      <dsp:nvSpPr>
        <dsp:cNvPr id="0" name=""/>
        <dsp:cNvSpPr/>
      </dsp:nvSpPr>
      <dsp:spPr>
        <a:xfrm>
          <a:off x="384005" y="4063224"/>
          <a:ext cx="108799" cy="65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4273"/>
              </a:lnTo>
              <a:lnTo>
                <a:pt x="108799" y="65427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2132EE-D1CD-4CB6-A2D8-7D8445EABA5F}">
      <dsp:nvSpPr>
        <dsp:cNvPr id="0" name=""/>
        <dsp:cNvSpPr/>
      </dsp:nvSpPr>
      <dsp:spPr>
        <a:xfrm>
          <a:off x="384005" y="4063224"/>
          <a:ext cx="130697" cy="236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424"/>
              </a:lnTo>
              <a:lnTo>
                <a:pt x="130697" y="23642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3B74A-240A-40FE-9742-000234189356}">
      <dsp:nvSpPr>
        <dsp:cNvPr id="0" name=""/>
        <dsp:cNvSpPr/>
      </dsp:nvSpPr>
      <dsp:spPr>
        <a:xfrm>
          <a:off x="164189" y="1240574"/>
          <a:ext cx="121032" cy="2618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8886"/>
              </a:lnTo>
              <a:lnTo>
                <a:pt x="121032" y="261888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3F8E-4997-4230-9EBC-EFD7678DC985}">
      <dsp:nvSpPr>
        <dsp:cNvPr id="0" name=""/>
        <dsp:cNvSpPr/>
      </dsp:nvSpPr>
      <dsp:spPr>
        <a:xfrm>
          <a:off x="164189" y="1240574"/>
          <a:ext cx="102407" cy="2164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4416"/>
              </a:lnTo>
              <a:lnTo>
                <a:pt x="102407" y="21644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E6D37F-975E-4D95-A691-96893FF52B35}">
      <dsp:nvSpPr>
        <dsp:cNvPr id="0" name=""/>
        <dsp:cNvSpPr/>
      </dsp:nvSpPr>
      <dsp:spPr>
        <a:xfrm>
          <a:off x="164189" y="1240574"/>
          <a:ext cx="120545" cy="1703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047"/>
              </a:lnTo>
              <a:lnTo>
                <a:pt x="120545" y="170304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D06434-8359-4E86-96CD-2EDD0DC8398A}">
      <dsp:nvSpPr>
        <dsp:cNvPr id="0" name=""/>
        <dsp:cNvSpPr/>
      </dsp:nvSpPr>
      <dsp:spPr>
        <a:xfrm>
          <a:off x="164189" y="1240574"/>
          <a:ext cx="121032" cy="1250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0852"/>
              </a:lnTo>
              <a:lnTo>
                <a:pt x="121032" y="125085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B416F-A20C-47BD-8F12-34B505D07ABC}">
      <dsp:nvSpPr>
        <dsp:cNvPr id="0" name=""/>
        <dsp:cNvSpPr/>
      </dsp:nvSpPr>
      <dsp:spPr>
        <a:xfrm>
          <a:off x="164189" y="1240574"/>
          <a:ext cx="121032" cy="737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655"/>
              </a:lnTo>
              <a:lnTo>
                <a:pt x="121032" y="73765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D5A18-9F40-4B74-9A26-CF361413CB4C}">
      <dsp:nvSpPr>
        <dsp:cNvPr id="0" name=""/>
        <dsp:cNvSpPr/>
      </dsp:nvSpPr>
      <dsp:spPr>
        <a:xfrm>
          <a:off x="164189" y="1240574"/>
          <a:ext cx="121476" cy="4387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7295"/>
              </a:lnTo>
              <a:lnTo>
                <a:pt x="121476" y="438729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1BFCB-8B32-4DBB-9BA6-9429E61D0CCF}">
      <dsp:nvSpPr>
        <dsp:cNvPr id="0" name=""/>
        <dsp:cNvSpPr/>
      </dsp:nvSpPr>
      <dsp:spPr>
        <a:xfrm>
          <a:off x="164189" y="1240574"/>
          <a:ext cx="121032" cy="255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779"/>
              </a:lnTo>
              <a:lnTo>
                <a:pt x="121032" y="25577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8F1A2-B998-4133-819E-387DDF3F52F0}">
      <dsp:nvSpPr>
        <dsp:cNvPr id="0" name=""/>
        <dsp:cNvSpPr/>
      </dsp:nvSpPr>
      <dsp:spPr>
        <a:xfrm>
          <a:off x="559324" y="466144"/>
          <a:ext cx="3874249" cy="326150"/>
        </a:xfrm>
        <a:custGeom>
          <a:avLst/>
          <a:gdLst/>
          <a:ahLst/>
          <a:cxnLst/>
          <a:rect l="0" t="0" r="0" b="0"/>
          <a:pathLst>
            <a:path>
              <a:moveTo>
                <a:pt x="3874249" y="0"/>
              </a:moveTo>
              <a:lnTo>
                <a:pt x="3874249" y="299633"/>
              </a:lnTo>
              <a:lnTo>
                <a:pt x="0" y="299633"/>
              </a:lnTo>
              <a:lnTo>
                <a:pt x="0" y="32615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86808-68D7-4373-92A6-EFEBF5272ABB}">
      <dsp:nvSpPr>
        <dsp:cNvPr id="0" name=""/>
        <dsp:cNvSpPr/>
      </dsp:nvSpPr>
      <dsp:spPr>
        <a:xfrm>
          <a:off x="3977761" y="77535"/>
          <a:ext cx="911626" cy="38860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0" kern="1200" smtClean="0"/>
            <a:t>Test1</a:t>
          </a:r>
        </a:p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b="0" kern="1200" dirty="0"/>
        </a:p>
      </dsp:txBody>
      <dsp:txXfrm>
        <a:off x="3977761" y="77535"/>
        <a:ext cx="911626" cy="388608"/>
      </dsp:txXfrm>
    </dsp:sp>
    <dsp:sp modelId="{E4BAA902-6C55-465F-9107-46218E938E77}">
      <dsp:nvSpPr>
        <dsp:cNvPr id="0" name=""/>
        <dsp:cNvSpPr/>
      </dsp:nvSpPr>
      <dsp:spPr>
        <a:xfrm>
          <a:off x="65405" y="792295"/>
          <a:ext cx="987838" cy="4482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>
              <a:solidFill>
                <a:schemeClr val="tx1"/>
              </a:solidFill>
            </a:rPr>
            <a:t>A </a:t>
          </a:r>
          <a:endParaRPr lang="en-US" sz="700" b="0" kern="1200" dirty="0" smtClean="0">
            <a:solidFill>
              <a:schemeClr val="tx1"/>
            </a:solidFill>
          </a:endParaRPr>
        </a:p>
      </dsp:txBody>
      <dsp:txXfrm>
        <a:off x="65405" y="792295"/>
        <a:ext cx="987838" cy="448279"/>
      </dsp:txXfrm>
    </dsp:sp>
    <dsp:sp modelId="{0BF9AD7C-7A96-486A-ADDA-3E37B5B23357}">
      <dsp:nvSpPr>
        <dsp:cNvPr id="0" name=""/>
        <dsp:cNvSpPr/>
      </dsp:nvSpPr>
      <dsp:spPr>
        <a:xfrm>
          <a:off x="285222" y="1292591"/>
          <a:ext cx="987838" cy="4075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/>
            <a:t>A1</a:t>
          </a:r>
          <a:endParaRPr lang="en-US" sz="700" b="0" kern="1200" dirty="0" smtClean="0"/>
        </a:p>
      </dsp:txBody>
      <dsp:txXfrm>
        <a:off x="285222" y="1292591"/>
        <a:ext cx="987838" cy="407526"/>
      </dsp:txXfrm>
    </dsp:sp>
    <dsp:sp modelId="{BA074A56-74E2-40C3-B160-E3FB06E03677}">
      <dsp:nvSpPr>
        <dsp:cNvPr id="0" name=""/>
        <dsp:cNvSpPr/>
      </dsp:nvSpPr>
      <dsp:spPr>
        <a:xfrm>
          <a:off x="285666" y="5407678"/>
          <a:ext cx="994159" cy="440384"/>
        </a:xfrm>
        <a:prstGeom prst="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A2</a:t>
          </a:r>
          <a:endParaRPr lang="en-US" sz="700" kern="1200" dirty="0"/>
        </a:p>
      </dsp:txBody>
      <dsp:txXfrm>
        <a:off x="285666" y="5407678"/>
        <a:ext cx="994159" cy="440384"/>
      </dsp:txXfrm>
    </dsp:sp>
    <dsp:sp modelId="{DE1B3B77-25F5-4A44-976B-FC11C1BF658E}">
      <dsp:nvSpPr>
        <dsp:cNvPr id="0" name=""/>
        <dsp:cNvSpPr/>
      </dsp:nvSpPr>
      <dsp:spPr>
        <a:xfrm>
          <a:off x="285222" y="1749791"/>
          <a:ext cx="982287" cy="45687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A3</a:t>
          </a:r>
          <a:endParaRPr lang="en-US" sz="700" kern="1200" dirty="0" smtClean="0">
            <a:solidFill>
              <a:schemeClr val="tx1"/>
            </a:solidFill>
          </a:endParaRPr>
        </a:p>
      </dsp:txBody>
      <dsp:txXfrm>
        <a:off x="285222" y="1749791"/>
        <a:ext cx="982287" cy="456876"/>
      </dsp:txXfrm>
    </dsp:sp>
    <dsp:sp modelId="{AF613F5A-5FD0-4B30-A339-7176268C23B3}">
      <dsp:nvSpPr>
        <dsp:cNvPr id="0" name=""/>
        <dsp:cNvSpPr/>
      </dsp:nvSpPr>
      <dsp:spPr>
        <a:xfrm>
          <a:off x="285222" y="2283192"/>
          <a:ext cx="955313" cy="41646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A4</a:t>
          </a:r>
          <a:endParaRPr lang="en-US" sz="700" kern="1200" dirty="0" smtClean="0">
            <a:solidFill>
              <a:schemeClr val="tx1"/>
            </a:solidFill>
          </a:endParaRPr>
        </a:p>
      </dsp:txBody>
      <dsp:txXfrm>
        <a:off x="285222" y="2283192"/>
        <a:ext cx="955313" cy="416469"/>
      </dsp:txXfrm>
    </dsp:sp>
    <dsp:sp modelId="{C9EEAFD5-C3DA-482F-94F8-B3D2EB81E622}">
      <dsp:nvSpPr>
        <dsp:cNvPr id="0" name=""/>
        <dsp:cNvSpPr/>
      </dsp:nvSpPr>
      <dsp:spPr>
        <a:xfrm>
          <a:off x="284734" y="2739859"/>
          <a:ext cx="987838" cy="4075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>
              <a:solidFill>
                <a:schemeClr val="tx1"/>
              </a:solidFill>
            </a:rPr>
            <a:t>A5</a:t>
          </a:r>
          <a:endParaRPr lang="en-US" sz="700" b="0" kern="1200" dirty="0">
            <a:solidFill>
              <a:schemeClr val="tx1"/>
            </a:solidFill>
          </a:endParaRPr>
        </a:p>
      </dsp:txBody>
      <dsp:txXfrm>
        <a:off x="284734" y="2739859"/>
        <a:ext cx="987838" cy="407526"/>
      </dsp:txXfrm>
    </dsp:sp>
    <dsp:sp modelId="{5D350EDF-6E81-477E-9E5F-033DD821FB5C}">
      <dsp:nvSpPr>
        <dsp:cNvPr id="0" name=""/>
        <dsp:cNvSpPr/>
      </dsp:nvSpPr>
      <dsp:spPr>
        <a:xfrm>
          <a:off x="266597" y="3197558"/>
          <a:ext cx="1026194" cy="41486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A6</a:t>
          </a:r>
          <a:endParaRPr lang="en-US" sz="700" kern="1200" dirty="0" smtClean="0"/>
        </a:p>
      </dsp:txBody>
      <dsp:txXfrm>
        <a:off x="266597" y="3197558"/>
        <a:ext cx="1026194" cy="414865"/>
      </dsp:txXfrm>
    </dsp:sp>
    <dsp:sp modelId="{3599AB72-8B5D-4766-8337-FCB5E4D83D19}">
      <dsp:nvSpPr>
        <dsp:cNvPr id="0" name=""/>
        <dsp:cNvSpPr/>
      </dsp:nvSpPr>
      <dsp:spPr>
        <a:xfrm>
          <a:off x="285222" y="3655697"/>
          <a:ext cx="987838" cy="4075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>
              <a:solidFill>
                <a:schemeClr val="tx1"/>
              </a:solidFill>
            </a:rPr>
            <a:t>A7</a:t>
          </a:r>
          <a:endParaRPr lang="en-US" sz="700" b="0" kern="1200" dirty="0" smtClean="0">
            <a:solidFill>
              <a:schemeClr val="tx1"/>
            </a:solidFill>
          </a:endParaRPr>
        </a:p>
      </dsp:txBody>
      <dsp:txXfrm>
        <a:off x="285222" y="3655697"/>
        <a:ext cx="987838" cy="407526"/>
      </dsp:txXfrm>
    </dsp:sp>
    <dsp:sp modelId="{67B9F0CD-BBF7-45AD-87C6-3EBE45937385}">
      <dsp:nvSpPr>
        <dsp:cNvPr id="0" name=""/>
        <dsp:cNvSpPr/>
      </dsp:nvSpPr>
      <dsp:spPr>
        <a:xfrm>
          <a:off x="514703" y="4113052"/>
          <a:ext cx="966183" cy="37319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/>
            <a:t>A7i</a:t>
          </a:r>
          <a:endParaRPr lang="en-US" sz="700" b="0" kern="1200" dirty="0" smtClean="0"/>
        </a:p>
      </dsp:txBody>
      <dsp:txXfrm>
        <a:off x="514703" y="4113052"/>
        <a:ext cx="966183" cy="373192"/>
      </dsp:txXfrm>
    </dsp:sp>
    <dsp:sp modelId="{0D324431-B789-4245-B643-8D4334D95A5D}">
      <dsp:nvSpPr>
        <dsp:cNvPr id="0" name=""/>
        <dsp:cNvSpPr/>
      </dsp:nvSpPr>
      <dsp:spPr>
        <a:xfrm>
          <a:off x="492805" y="4526184"/>
          <a:ext cx="970329" cy="38262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A7ii</a:t>
          </a:r>
          <a:endParaRPr lang="en-US" sz="700" kern="1200" dirty="0"/>
        </a:p>
      </dsp:txBody>
      <dsp:txXfrm>
        <a:off x="492805" y="4526184"/>
        <a:ext cx="970329" cy="382627"/>
      </dsp:txXfrm>
    </dsp:sp>
    <dsp:sp modelId="{69282921-F767-4B04-B98E-A95A1416FE25}">
      <dsp:nvSpPr>
        <dsp:cNvPr id="0" name=""/>
        <dsp:cNvSpPr/>
      </dsp:nvSpPr>
      <dsp:spPr>
        <a:xfrm>
          <a:off x="262935" y="4947495"/>
          <a:ext cx="987838" cy="4075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0" kern="1200" dirty="0" smtClean="0">
              <a:solidFill>
                <a:schemeClr val="tx1"/>
              </a:solidFill>
            </a:rPr>
            <a:t>A8</a:t>
          </a:r>
          <a:endParaRPr lang="en-US" sz="700" b="0" kern="1200" dirty="0"/>
        </a:p>
      </dsp:txBody>
      <dsp:txXfrm>
        <a:off x="262935" y="4947495"/>
        <a:ext cx="987838" cy="407526"/>
      </dsp:txXfrm>
    </dsp:sp>
    <dsp:sp modelId="{A7B7712F-151A-4C41-A54E-5BC6B400CB85}">
      <dsp:nvSpPr>
        <dsp:cNvPr id="0" name=""/>
        <dsp:cNvSpPr/>
      </dsp:nvSpPr>
      <dsp:spPr>
        <a:xfrm>
          <a:off x="1554989" y="792295"/>
          <a:ext cx="987838" cy="4482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/>
            <a:t>B</a:t>
          </a:r>
          <a:endParaRPr lang="en-US" sz="700" b="0" kern="1200" dirty="0" smtClean="0"/>
        </a:p>
      </dsp:txBody>
      <dsp:txXfrm>
        <a:off x="1554989" y="792295"/>
        <a:ext cx="987838" cy="448279"/>
      </dsp:txXfrm>
    </dsp:sp>
    <dsp:sp modelId="{E13EF0CB-6498-41D2-BD06-DB11C2A033B9}">
      <dsp:nvSpPr>
        <dsp:cNvPr id="0" name=""/>
        <dsp:cNvSpPr/>
      </dsp:nvSpPr>
      <dsp:spPr>
        <a:xfrm>
          <a:off x="1801948" y="1293505"/>
          <a:ext cx="987838" cy="4075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/>
            <a:t>B1</a:t>
          </a:r>
          <a:endParaRPr lang="en-US" sz="700" b="0" kern="1200" dirty="0" smtClean="0"/>
        </a:p>
      </dsp:txBody>
      <dsp:txXfrm>
        <a:off x="1801948" y="1293505"/>
        <a:ext cx="987838" cy="407526"/>
      </dsp:txXfrm>
    </dsp:sp>
    <dsp:sp modelId="{9B2EABE0-1A48-4BCA-B072-C88025847C1B}">
      <dsp:nvSpPr>
        <dsp:cNvPr id="0" name=""/>
        <dsp:cNvSpPr/>
      </dsp:nvSpPr>
      <dsp:spPr>
        <a:xfrm>
          <a:off x="1758498" y="5530010"/>
          <a:ext cx="1052335" cy="4135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B2</a:t>
          </a:r>
          <a:endParaRPr lang="en-US" sz="700" kern="1200" dirty="0"/>
        </a:p>
      </dsp:txBody>
      <dsp:txXfrm>
        <a:off x="1758498" y="5530010"/>
        <a:ext cx="1052335" cy="413589"/>
      </dsp:txXfrm>
    </dsp:sp>
    <dsp:sp modelId="{296C95B7-0B3B-4BDC-9A60-5E87B5319EE6}">
      <dsp:nvSpPr>
        <dsp:cNvPr id="0" name=""/>
        <dsp:cNvSpPr/>
      </dsp:nvSpPr>
      <dsp:spPr>
        <a:xfrm>
          <a:off x="1780465" y="1781405"/>
          <a:ext cx="987838" cy="4075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/>
            <a:t>B3</a:t>
          </a:r>
          <a:endParaRPr lang="en-US" sz="700" b="0" kern="1200" dirty="0" smtClean="0"/>
        </a:p>
      </dsp:txBody>
      <dsp:txXfrm>
        <a:off x="1780465" y="1781405"/>
        <a:ext cx="987838" cy="407526"/>
      </dsp:txXfrm>
    </dsp:sp>
    <dsp:sp modelId="{4DCEA069-79A4-414A-A322-50DCDF53F4FE}">
      <dsp:nvSpPr>
        <dsp:cNvPr id="0" name=""/>
        <dsp:cNvSpPr/>
      </dsp:nvSpPr>
      <dsp:spPr>
        <a:xfrm>
          <a:off x="1780465" y="2252262"/>
          <a:ext cx="987838" cy="4075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/>
            <a:t>B4</a:t>
          </a:r>
          <a:endParaRPr lang="en-US" sz="700" b="0" kern="1200" dirty="0" smtClean="0"/>
        </a:p>
      </dsp:txBody>
      <dsp:txXfrm>
        <a:off x="1780465" y="2252262"/>
        <a:ext cx="987838" cy="407526"/>
      </dsp:txXfrm>
    </dsp:sp>
    <dsp:sp modelId="{069FBDD6-6B6A-4967-9108-4C3E381CD144}">
      <dsp:nvSpPr>
        <dsp:cNvPr id="0" name=""/>
        <dsp:cNvSpPr/>
      </dsp:nvSpPr>
      <dsp:spPr>
        <a:xfrm>
          <a:off x="1780462" y="2723120"/>
          <a:ext cx="987838" cy="4075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/>
            <a:t>B5</a:t>
          </a:r>
          <a:endParaRPr lang="en-US" sz="700" b="0" kern="1200" dirty="0" smtClean="0"/>
        </a:p>
      </dsp:txBody>
      <dsp:txXfrm>
        <a:off x="1780462" y="2723120"/>
        <a:ext cx="987838" cy="407526"/>
      </dsp:txXfrm>
    </dsp:sp>
    <dsp:sp modelId="{163D76CB-7F0C-4894-80C9-239100006E86}">
      <dsp:nvSpPr>
        <dsp:cNvPr id="0" name=""/>
        <dsp:cNvSpPr/>
      </dsp:nvSpPr>
      <dsp:spPr>
        <a:xfrm>
          <a:off x="1780465" y="3193977"/>
          <a:ext cx="987838" cy="4075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/>
            <a:t>B6</a:t>
          </a:r>
          <a:endParaRPr lang="en-US" sz="700" b="0" kern="1200" dirty="0" smtClean="0"/>
        </a:p>
      </dsp:txBody>
      <dsp:txXfrm>
        <a:off x="1780465" y="3193977"/>
        <a:ext cx="987838" cy="407526"/>
      </dsp:txXfrm>
    </dsp:sp>
    <dsp:sp modelId="{E4246304-3782-4E30-BF6A-91F95BE22BC6}">
      <dsp:nvSpPr>
        <dsp:cNvPr id="0" name=""/>
        <dsp:cNvSpPr/>
      </dsp:nvSpPr>
      <dsp:spPr>
        <a:xfrm>
          <a:off x="1937415" y="3664834"/>
          <a:ext cx="959033" cy="4359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0" kern="1200" dirty="0" smtClean="0"/>
            <a:t>B6i</a:t>
          </a:r>
          <a:endParaRPr lang="en-US" sz="700" b="0" kern="1200" dirty="0"/>
        </a:p>
      </dsp:txBody>
      <dsp:txXfrm>
        <a:off x="1937415" y="3664834"/>
        <a:ext cx="959033" cy="435924"/>
      </dsp:txXfrm>
    </dsp:sp>
    <dsp:sp modelId="{02E2F8CF-3565-454A-8961-84C86B4A1F2E}">
      <dsp:nvSpPr>
        <dsp:cNvPr id="0" name=""/>
        <dsp:cNvSpPr/>
      </dsp:nvSpPr>
      <dsp:spPr>
        <a:xfrm>
          <a:off x="1780462" y="4135693"/>
          <a:ext cx="987838" cy="4075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/>
            <a:t>B7</a:t>
          </a:r>
          <a:endParaRPr lang="en-US" sz="700" b="0" kern="1200" dirty="0" smtClean="0"/>
        </a:p>
      </dsp:txBody>
      <dsp:txXfrm>
        <a:off x="1780462" y="4135693"/>
        <a:ext cx="987838" cy="407526"/>
      </dsp:txXfrm>
    </dsp:sp>
    <dsp:sp modelId="{B9A302C6-4267-47DB-9315-C50D0ADD649E}">
      <dsp:nvSpPr>
        <dsp:cNvPr id="0" name=""/>
        <dsp:cNvSpPr/>
      </dsp:nvSpPr>
      <dsp:spPr>
        <a:xfrm>
          <a:off x="1780465" y="4606550"/>
          <a:ext cx="987838" cy="4075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/>
            <a:t>B8</a:t>
          </a:r>
          <a:endParaRPr lang="en-US" sz="700" b="0" kern="1200" dirty="0"/>
        </a:p>
      </dsp:txBody>
      <dsp:txXfrm>
        <a:off x="1780465" y="4606550"/>
        <a:ext cx="987838" cy="407526"/>
      </dsp:txXfrm>
    </dsp:sp>
    <dsp:sp modelId="{E787851B-DB06-4A22-BBF7-37E873DCB545}">
      <dsp:nvSpPr>
        <dsp:cNvPr id="0" name=""/>
        <dsp:cNvSpPr/>
      </dsp:nvSpPr>
      <dsp:spPr>
        <a:xfrm>
          <a:off x="1780465" y="5077407"/>
          <a:ext cx="987838" cy="4075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/>
            <a:t>B9</a:t>
          </a:r>
          <a:endParaRPr lang="en-US" sz="700" b="0" kern="1200" dirty="0" smtClean="0"/>
        </a:p>
      </dsp:txBody>
      <dsp:txXfrm>
        <a:off x="1780465" y="5077407"/>
        <a:ext cx="987838" cy="407526"/>
      </dsp:txXfrm>
    </dsp:sp>
    <dsp:sp modelId="{4AA05BE6-80EE-4449-A5A0-80C7AC67E4B9}">
      <dsp:nvSpPr>
        <dsp:cNvPr id="0" name=""/>
        <dsp:cNvSpPr/>
      </dsp:nvSpPr>
      <dsp:spPr>
        <a:xfrm>
          <a:off x="2870163" y="792293"/>
          <a:ext cx="987838" cy="4482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/>
            <a:t>C</a:t>
          </a:r>
          <a:endParaRPr lang="en-US" sz="700" b="0" kern="1200" dirty="0"/>
        </a:p>
      </dsp:txBody>
      <dsp:txXfrm>
        <a:off x="2870163" y="792293"/>
        <a:ext cx="987838" cy="448279"/>
      </dsp:txXfrm>
    </dsp:sp>
    <dsp:sp modelId="{D4365997-417A-41B1-BA2F-BDEB5640AB71}">
      <dsp:nvSpPr>
        <dsp:cNvPr id="0" name=""/>
        <dsp:cNvSpPr/>
      </dsp:nvSpPr>
      <dsp:spPr>
        <a:xfrm>
          <a:off x="3117123" y="1293503"/>
          <a:ext cx="987838" cy="4075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/>
            <a:t>C1</a:t>
          </a:r>
          <a:endParaRPr lang="en-US" sz="700" b="0" kern="1200" dirty="0" smtClean="0"/>
        </a:p>
      </dsp:txBody>
      <dsp:txXfrm>
        <a:off x="3117123" y="1293503"/>
        <a:ext cx="987838" cy="407526"/>
      </dsp:txXfrm>
    </dsp:sp>
    <dsp:sp modelId="{91AC2857-F496-490C-B2AE-A1BD6B370297}">
      <dsp:nvSpPr>
        <dsp:cNvPr id="0" name=""/>
        <dsp:cNvSpPr/>
      </dsp:nvSpPr>
      <dsp:spPr>
        <a:xfrm>
          <a:off x="3117123" y="1754064"/>
          <a:ext cx="987838" cy="4075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/>
            <a:t>C2</a:t>
          </a:r>
          <a:endParaRPr lang="en-US" sz="700" b="0" kern="1200" dirty="0" smtClean="0"/>
        </a:p>
      </dsp:txBody>
      <dsp:txXfrm>
        <a:off x="3117123" y="1754064"/>
        <a:ext cx="987838" cy="407526"/>
      </dsp:txXfrm>
    </dsp:sp>
    <dsp:sp modelId="{0AA9ED38-6BC8-4DD6-877D-2B03FEBCEA63}">
      <dsp:nvSpPr>
        <dsp:cNvPr id="0" name=""/>
        <dsp:cNvSpPr/>
      </dsp:nvSpPr>
      <dsp:spPr>
        <a:xfrm>
          <a:off x="3117123" y="2214625"/>
          <a:ext cx="987838" cy="4075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/>
            <a:t>C3</a:t>
          </a:r>
          <a:endParaRPr lang="en-US" sz="700" b="0" kern="1200" dirty="0" smtClean="0"/>
        </a:p>
      </dsp:txBody>
      <dsp:txXfrm>
        <a:off x="3117123" y="2214625"/>
        <a:ext cx="987838" cy="407526"/>
      </dsp:txXfrm>
    </dsp:sp>
    <dsp:sp modelId="{B1385839-3769-41DF-B573-ABA58F1C6A65}">
      <dsp:nvSpPr>
        <dsp:cNvPr id="0" name=""/>
        <dsp:cNvSpPr/>
      </dsp:nvSpPr>
      <dsp:spPr>
        <a:xfrm>
          <a:off x="3117123" y="2675186"/>
          <a:ext cx="987838" cy="4075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0" kern="1200" dirty="0" smtClean="0"/>
            <a:t>C4</a:t>
          </a:r>
          <a:endParaRPr lang="en-US" sz="700" b="0" kern="1200" dirty="0" smtClean="0"/>
        </a:p>
      </dsp:txBody>
      <dsp:txXfrm>
        <a:off x="3117123" y="2675186"/>
        <a:ext cx="987838" cy="407526"/>
      </dsp:txXfrm>
    </dsp:sp>
    <dsp:sp modelId="{E9719DD0-1F49-469E-B8EF-7244244CEB95}">
      <dsp:nvSpPr>
        <dsp:cNvPr id="0" name=""/>
        <dsp:cNvSpPr/>
      </dsp:nvSpPr>
      <dsp:spPr>
        <a:xfrm>
          <a:off x="3117123" y="3135747"/>
          <a:ext cx="987838" cy="4075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/>
            <a:t>C5</a:t>
          </a:r>
          <a:endParaRPr lang="en-US" sz="700" b="0" kern="1200" dirty="0" smtClean="0"/>
        </a:p>
      </dsp:txBody>
      <dsp:txXfrm>
        <a:off x="3117123" y="3135747"/>
        <a:ext cx="987838" cy="407526"/>
      </dsp:txXfrm>
    </dsp:sp>
    <dsp:sp modelId="{31CF2F8D-EB06-471E-AFCC-FC82A535646A}">
      <dsp:nvSpPr>
        <dsp:cNvPr id="0" name=""/>
        <dsp:cNvSpPr/>
      </dsp:nvSpPr>
      <dsp:spPr>
        <a:xfrm>
          <a:off x="3126861" y="3593174"/>
          <a:ext cx="959033" cy="39629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r>
            <a:rPr lang="en-US" sz="700" b="0" kern="1200" dirty="0" smtClean="0"/>
            <a:t>C6</a:t>
          </a:r>
          <a:endParaRPr lang="en-US" sz="700" b="0" kern="1200" dirty="0" smtClean="0"/>
        </a:p>
      </dsp:txBody>
      <dsp:txXfrm>
        <a:off x="3126861" y="3593174"/>
        <a:ext cx="959033" cy="396295"/>
      </dsp:txXfrm>
    </dsp:sp>
    <dsp:sp modelId="{CADC0479-9E81-4254-829B-CDE456DE7069}">
      <dsp:nvSpPr>
        <dsp:cNvPr id="0" name=""/>
        <dsp:cNvSpPr/>
      </dsp:nvSpPr>
      <dsp:spPr>
        <a:xfrm>
          <a:off x="4051083" y="791210"/>
          <a:ext cx="987838" cy="4482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>
              <a:solidFill>
                <a:schemeClr val="tx1"/>
              </a:solidFill>
            </a:rPr>
            <a:t>D</a:t>
          </a:r>
          <a:endParaRPr lang="en-US" sz="700" b="0" kern="1200" dirty="0"/>
        </a:p>
      </dsp:txBody>
      <dsp:txXfrm>
        <a:off x="4051083" y="791210"/>
        <a:ext cx="987838" cy="448279"/>
      </dsp:txXfrm>
    </dsp:sp>
    <dsp:sp modelId="{59A95039-2B12-42AE-A827-6EF60BB1C8BC}">
      <dsp:nvSpPr>
        <dsp:cNvPr id="0" name=""/>
        <dsp:cNvSpPr/>
      </dsp:nvSpPr>
      <dsp:spPr>
        <a:xfrm>
          <a:off x="4254126" y="1273415"/>
          <a:ext cx="987838" cy="4919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>
              <a:solidFill>
                <a:schemeClr val="tx1"/>
              </a:solidFill>
            </a:rPr>
            <a:t>D1</a:t>
          </a:r>
          <a:endParaRPr lang="en-US" sz="700" b="0" kern="1200" dirty="0"/>
        </a:p>
      </dsp:txBody>
      <dsp:txXfrm>
        <a:off x="4254126" y="1273415"/>
        <a:ext cx="987838" cy="491920"/>
      </dsp:txXfrm>
    </dsp:sp>
    <dsp:sp modelId="{52F41954-8958-476D-8B13-535A66349656}">
      <dsp:nvSpPr>
        <dsp:cNvPr id="0" name=""/>
        <dsp:cNvSpPr/>
      </dsp:nvSpPr>
      <dsp:spPr>
        <a:xfrm>
          <a:off x="4493254" y="1831544"/>
          <a:ext cx="892177" cy="39183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D1i</a:t>
          </a:r>
          <a:endParaRPr lang="en-US" sz="700" kern="1200" dirty="0"/>
        </a:p>
      </dsp:txBody>
      <dsp:txXfrm>
        <a:off x="4493254" y="1831544"/>
        <a:ext cx="892177" cy="391839"/>
      </dsp:txXfrm>
    </dsp:sp>
    <dsp:sp modelId="{53478B04-B2D8-4834-9B95-EE9D85E6E6CD}">
      <dsp:nvSpPr>
        <dsp:cNvPr id="0" name=""/>
        <dsp:cNvSpPr/>
      </dsp:nvSpPr>
      <dsp:spPr>
        <a:xfrm>
          <a:off x="4496190" y="2285619"/>
          <a:ext cx="887988" cy="3630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D1ii</a:t>
          </a:r>
          <a:endParaRPr lang="en-US" sz="600" kern="1200" dirty="0"/>
        </a:p>
      </dsp:txBody>
      <dsp:txXfrm>
        <a:off x="4496190" y="2285619"/>
        <a:ext cx="887988" cy="363056"/>
      </dsp:txXfrm>
    </dsp:sp>
    <dsp:sp modelId="{978B616F-AE54-4D56-B08E-55BBCF88A990}">
      <dsp:nvSpPr>
        <dsp:cNvPr id="0" name=""/>
        <dsp:cNvSpPr/>
      </dsp:nvSpPr>
      <dsp:spPr>
        <a:xfrm>
          <a:off x="4496190" y="2742372"/>
          <a:ext cx="863662" cy="333146"/>
        </a:xfrm>
        <a:prstGeom prst="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D1iii</a:t>
          </a:r>
          <a:endParaRPr lang="en-US" sz="700" kern="1200" dirty="0"/>
        </a:p>
      </dsp:txBody>
      <dsp:txXfrm>
        <a:off x="4496190" y="2742372"/>
        <a:ext cx="863662" cy="333146"/>
      </dsp:txXfrm>
    </dsp:sp>
    <dsp:sp modelId="{9FEA0CBC-C17F-46E1-90D5-702C660EE493}">
      <dsp:nvSpPr>
        <dsp:cNvPr id="0" name=""/>
        <dsp:cNvSpPr/>
      </dsp:nvSpPr>
      <dsp:spPr>
        <a:xfrm>
          <a:off x="4316554" y="5103462"/>
          <a:ext cx="987841" cy="3723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D2</a:t>
          </a:r>
          <a:endParaRPr lang="en-US" sz="700" kern="1200" dirty="0" smtClean="0"/>
        </a:p>
      </dsp:txBody>
      <dsp:txXfrm>
        <a:off x="4316554" y="5103462"/>
        <a:ext cx="987841" cy="372326"/>
      </dsp:txXfrm>
    </dsp:sp>
    <dsp:sp modelId="{FE8766D9-1C46-4D4D-ACB5-BB9F553C1440}">
      <dsp:nvSpPr>
        <dsp:cNvPr id="0" name=""/>
        <dsp:cNvSpPr/>
      </dsp:nvSpPr>
      <dsp:spPr>
        <a:xfrm>
          <a:off x="4315200" y="5529734"/>
          <a:ext cx="968066" cy="328364"/>
        </a:xfrm>
        <a:prstGeom prst="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D3</a:t>
          </a:r>
          <a:endParaRPr lang="en-US" sz="700" kern="1200" dirty="0"/>
        </a:p>
      </dsp:txBody>
      <dsp:txXfrm>
        <a:off x="4315200" y="5529734"/>
        <a:ext cx="968066" cy="328364"/>
      </dsp:txXfrm>
    </dsp:sp>
    <dsp:sp modelId="{372BB250-25B9-4787-B859-2631A1FB2F3C}">
      <dsp:nvSpPr>
        <dsp:cNvPr id="0" name=""/>
        <dsp:cNvSpPr/>
      </dsp:nvSpPr>
      <dsp:spPr>
        <a:xfrm>
          <a:off x="4316794" y="3121598"/>
          <a:ext cx="987838" cy="4482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>
              <a:solidFill>
                <a:schemeClr val="tx1"/>
              </a:solidFill>
            </a:rPr>
            <a:t>D4</a:t>
          </a:r>
          <a:endParaRPr lang="en-US" sz="700" b="0" kern="1200" dirty="0"/>
        </a:p>
      </dsp:txBody>
      <dsp:txXfrm>
        <a:off x="4316794" y="3121598"/>
        <a:ext cx="987838" cy="448279"/>
      </dsp:txXfrm>
    </dsp:sp>
    <dsp:sp modelId="{93ACCDBD-E8F6-4EF6-BDCC-AD751E093CC8}">
      <dsp:nvSpPr>
        <dsp:cNvPr id="0" name=""/>
        <dsp:cNvSpPr/>
      </dsp:nvSpPr>
      <dsp:spPr>
        <a:xfrm>
          <a:off x="4316908" y="3654219"/>
          <a:ext cx="1070581" cy="4816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D5</a:t>
          </a:r>
          <a:endParaRPr lang="en-US" sz="600" kern="1200" dirty="0"/>
        </a:p>
      </dsp:txBody>
      <dsp:txXfrm>
        <a:off x="4316908" y="3654219"/>
        <a:ext cx="1070581" cy="481677"/>
      </dsp:txXfrm>
    </dsp:sp>
    <dsp:sp modelId="{0853B7B9-FE9B-4B95-911E-3A7F90DB0BE6}">
      <dsp:nvSpPr>
        <dsp:cNvPr id="0" name=""/>
        <dsp:cNvSpPr/>
      </dsp:nvSpPr>
      <dsp:spPr>
        <a:xfrm>
          <a:off x="4545730" y="4188192"/>
          <a:ext cx="880351" cy="4263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D5i</a:t>
          </a:r>
          <a:endParaRPr lang="en-US" sz="700" kern="1200" dirty="0"/>
        </a:p>
      </dsp:txBody>
      <dsp:txXfrm>
        <a:off x="4545730" y="4188192"/>
        <a:ext cx="880351" cy="426357"/>
      </dsp:txXfrm>
    </dsp:sp>
    <dsp:sp modelId="{BD30F4F0-38E1-46DC-A52C-98CBA108D484}">
      <dsp:nvSpPr>
        <dsp:cNvPr id="0" name=""/>
        <dsp:cNvSpPr/>
      </dsp:nvSpPr>
      <dsp:spPr>
        <a:xfrm>
          <a:off x="4545730" y="4645840"/>
          <a:ext cx="880346" cy="41193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D5ii</a:t>
          </a:r>
          <a:endParaRPr lang="en-US" sz="700" kern="1200" dirty="0"/>
        </a:p>
      </dsp:txBody>
      <dsp:txXfrm>
        <a:off x="4545730" y="4645840"/>
        <a:ext cx="880346" cy="411932"/>
      </dsp:txXfrm>
    </dsp:sp>
    <dsp:sp modelId="{96758E33-2DE2-41C9-840D-E140F8D2F2F2}">
      <dsp:nvSpPr>
        <dsp:cNvPr id="0" name=""/>
        <dsp:cNvSpPr/>
      </dsp:nvSpPr>
      <dsp:spPr>
        <a:xfrm>
          <a:off x="5384246" y="791210"/>
          <a:ext cx="987838" cy="4482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/>
            <a:t>E</a:t>
          </a:r>
          <a:endParaRPr lang="en-US" sz="700" b="0" kern="1200" dirty="0"/>
        </a:p>
      </dsp:txBody>
      <dsp:txXfrm>
        <a:off x="5384246" y="791210"/>
        <a:ext cx="987838" cy="448279"/>
      </dsp:txXfrm>
    </dsp:sp>
    <dsp:sp modelId="{FDFA4F9C-095A-4EF8-B1FE-AA28A935FE3D}">
      <dsp:nvSpPr>
        <dsp:cNvPr id="0" name=""/>
        <dsp:cNvSpPr/>
      </dsp:nvSpPr>
      <dsp:spPr>
        <a:xfrm>
          <a:off x="5631205" y="1292420"/>
          <a:ext cx="987838" cy="4075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0" kern="1200" dirty="0" smtClean="0"/>
            <a:t>E1</a:t>
          </a:r>
          <a:endParaRPr lang="en-US" sz="700" b="0" kern="1200" dirty="0" smtClean="0"/>
        </a:p>
      </dsp:txBody>
      <dsp:txXfrm>
        <a:off x="5631205" y="1292420"/>
        <a:ext cx="987838" cy="407526"/>
      </dsp:txXfrm>
    </dsp:sp>
    <dsp:sp modelId="{09D12628-FD4F-490C-94EC-F99AC6778C76}">
      <dsp:nvSpPr>
        <dsp:cNvPr id="0" name=""/>
        <dsp:cNvSpPr/>
      </dsp:nvSpPr>
      <dsp:spPr>
        <a:xfrm>
          <a:off x="5631205" y="1752981"/>
          <a:ext cx="987838" cy="4075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0" kern="1200" dirty="0" smtClean="0"/>
            <a:t>E2</a:t>
          </a:r>
          <a:endParaRPr lang="en-US" sz="700" b="0" kern="1200" dirty="0" smtClean="0"/>
        </a:p>
      </dsp:txBody>
      <dsp:txXfrm>
        <a:off x="5631205" y="1752981"/>
        <a:ext cx="987838" cy="407526"/>
      </dsp:txXfrm>
    </dsp:sp>
    <dsp:sp modelId="{300D8EAF-5898-46B9-B722-CA28A62767E3}">
      <dsp:nvSpPr>
        <dsp:cNvPr id="0" name=""/>
        <dsp:cNvSpPr/>
      </dsp:nvSpPr>
      <dsp:spPr>
        <a:xfrm>
          <a:off x="5631205" y="2213542"/>
          <a:ext cx="987838" cy="4075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0" kern="1200" dirty="0" smtClean="0"/>
            <a:t>E3</a:t>
          </a:r>
          <a:endParaRPr lang="en-US" sz="700" b="0" kern="1200" dirty="0" smtClean="0"/>
        </a:p>
      </dsp:txBody>
      <dsp:txXfrm>
        <a:off x="5631205" y="2213542"/>
        <a:ext cx="987838" cy="407526"/>
      </dsp:txXfrm>
    </dsp:sp>
    <dsp:sp modelId="{AF66CD5C-E134-443B-A0F1-EE85698F71E0}">
      <dsp:nvSpPr>
        <dsp:cNvPr id="0" name=""/>
        <dsp:cNvSpPr/>
      </dsp:nvSpPr>
      <dsp:spPr>
        <a:xfrm>
          <a:off x="6566113" y="791210"/>
          <a:ext cx="987838" cy="4482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>
              <a:solidFill>
                <a:schemeClr val="tx1"/>
              </a:solidFill>
            </a:rPr>
            <a:t>F</a:t>
          </a:r>
          <a:endParaRPr lang="en-US" sz="700" b="0" kern="1200" dirty="0"/>
        </a:p>
      </dsp:txBody>
      <dsp:txXfrm>
        <a:off x="6566113" y="791210"/>
        <a:ext cx="987838" cy="448279"/>
      </dsp:txXfrm>
    </dsp:sp>
    <dsp:sp modelId="{7584A4FA-B486-4582-87FC-87714C902071}">
      <dsp:nvSpPr>
        <dsp:cNvPr id="0" name=""/>
        <dsp:cNvSpPr/>
      </dsp:nvSpPr>
      <dsp:spPr>
        <a:xfrm>
          <a:off x="6795161" y="1302776"/>
          <a:ext cx="986873" cy="40712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0" kern="1200" dirty="0" smtClean="0"/>
            <a:t>F1</a:t>
          </a:r>
          <a:endParaRPr lang="en-US" sz="700" b="0" kern="1200" dirty="0"/>
        </a:p>
      </dsp:txBody>
      <dsp:txXfrm>
        <a:off x="6795161" y="1302776"/>
        <a:ext cx="986873" cy="407128"/>
      </dsp:txXfrm>
    </dsp:sp>
    <dsp:sp modelId="{0FEF729A-065C-4B1B-A8B6-481F169A3F46}">
      <dsp:nvSpPr>
        <dsp:cNvPr id="0" name=""/>
        <dsp:cNvSpPr/>
      </dsp:nvSpPr>
      <dsp:spPr>
        <a:xfrm>
          <a:off x="6948258" y="1762117"/>
          <a:ext cx="949231" cy="34898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F1i</a:t>
          </a:r>
          <a:endParaRPr lang="en-US" sz="700" kern="1200" dirty="0" smtClean="0"/>
        </a:p>
      </dsp:txBody>
      <dsp:txXfrm>
        <a:off x="6948258" y="1762117"/>
        <a:ext cx="949231" cy="348983"/>
      </dsp:txXfrm>
    </dsp:sp>
    <dsp:sp modelId="{B5C12236-43FD-4FE9-AEE5-4110B70F24E7}">
      <dsp:nvSpPr>
        <dsp:cNvPr id="0" name=""/>
        <dsp:cNvSpPr/>
      </dsp:nvSpPr>
      <dsp:spPr>
        <a:xfrm>
          <a:off x="6829935" y="3143059"/>
          <a:ext cx="946863" cy="44333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700" kern="1200" dirty="0" smtClean="0"/>
            <a:t>F2</a:t>
          </a:r>
          <a:endParaRPr lang="en-US" sz="600" kern="1200" dirty="0"/>
        </a:p>
      </dsp:txBody>
      <dsp:txXfrm>
        <a:off x="6829935" y="3143059"/>
        <a:ext cx="946863" cy="443331"/>
      </dsp:txXfrm>
    </dsp:sp>
    <dsp:sp modelId="{536C5CE9-786F-4636-80D1-53880DE56F97}">
      <dsp:nvSpPr>
        <dsp:cNvPr id="0" name=""/>
        <dsp:cNvSpPr/>
      </dsp:nvSpPr>
      <dsp:spPr>
        <a:xfrm>
          <a:off x="6795513" y="3677389"/>
          <a:ext cx="1013166" cy="511948"/>
        </a:xfrm>
        <a:prstGeom prst="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F3</a:t>
          </a:r>
          <a:endParaRPr lang="en-US" sz="700" kern="1200" dirty="0"/>
        </a:p>
      </dsp:txBody>
      <dsp:txXfrm>
        <a:off x="6795513" y="3677389"/>
        <a:ext cx="1013166" cy="511948"/>
      </dsp:txXfrm>
    </dsp:sp>
    <dsp:sp modelId="{8E278EE5-6AFA-40C8-BBAA-A28D539C2FAE}">
      <dsp:nvSpPr>
        <dsp:cNvPr id="0" name=""/>
        <dsp:cNvSpPr/>
      </dsp:nvSpPr>
      <dsp:spPr>
        <a:xfrm>
          <a:off x="6829937" y="2175185"/>
          <a:ext cx="987838" cy="4075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/>
            <a:t>F4</a:t>
          </a:r>
          <a:endParaRPr lang="en-US" sz="700" b="0" kern="1200" dirty="0" smtClean="0"/>
        </a:p>
      </dsp:txBody>
      <dsp:txXfrm>
        <a:off x="6829937" y="2175185"/>
        <a:ext cx="987838" cy="407526"/>
      </dsp:txXfrm>
    </dsp:sp>
    <dsp:sp modelId="{F8B46345-C8A8-47C3-811E-F9F1799FDFDE}">
      <dsp:nvSpPr>
        <dsp:cNvPr id="0" name=""/>
        <dsp:cNvSpPr/>
      </dsp:nvSpPr>
      <dsp:spPr>
        <a:xfrm>
          <a:off x="6829935" y="2659122"/>
          <a:ext cx="987838" cy="4075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/>
            <a:t>F5</a:t>
          </a:r>
          <a:endParaRPr lang="en-US" sz="700" b="0" kern="1200" dirty="0" smtClean="0"/>
        </a:p>
      </dsp:txBody>
      <dsp:txXfrm>
        <a:off x="6829935" y="2659122"/>
        <a:ext cx="987838" cy="407526"/>
      </dsp:txXfrm>
    </dsp:sp>
    <dsp:sp modelId="{CB68BBF6-F96D-480B-A5B2-13FF0681DE6E}">
      <dsp:nvSpPr>
        <dsp:cNvPr id="0" name=""/>
        <dsp:cNvSpPr/>
      </dsp:nvSpPr>
      <dsp:spPr>
        <a:xfrm>
          <a:off x="7960049" y="766365"/>
          <a:ext cx="987838" cy="4482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/>
            <a:t>G</a:t>
          </a:r>
          <a:endParaRPr lang="en-US" sz="700" b="0" kern="1200" dirty="0" smtClean="0"/>
        </a:p>
      </dsp:txBody>
      <dsp:txXfrm>
        <a:off x="7960049" y="766365"/>
        <a:ext cx="987838" cy="448279"/>
      </dsp:txXfrm>
    </dsp:sp>
    <dsp:sp modelId="{D2D62F3E-859F-4B65-9D8A-AD1EE7B7AFBE}">
      <dsp:nvSpPr>
        <dsp:cNvPr id="0" name=""/>
        <dsp:cNvSpPr/>
      </dsp:nvSpPr>
      <dsp:spPr>
        <a:xfrm>
          <a:off x="8189919" y="1302728"/>
          <a:ext cx="921015" cy="4075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700" b="0" kern="1200" dirty="0" smtClean="0"/>
            <a:t>G1</a:t>
          </a:r>
          <a:endParaRPr lang="en-US" sz="700" b="0" kern="1200" dirty="0"/>
        </a:p>
      </dsp:txBody>
      <dsp:txXfrm>
        <a:off x="8189919" y="1302728"/>
        <a:ext cx="921015" cy="407526"/>
      </dsp:txXfrm>
    </dsp:sp>
    <dsp:sp modelId="{B9BDB7CB-EDFD-483E-8EFE-B9BDF4BF39A1}">
      <dsp:nvSpPr>
        <dsp:cNvPr id="0" name=""/>
        <dsp:cNvSpPr/>
      </dsp:nvSpPr>
      <dsp:spPr>
        <a:xfrm>
          <a:off x="8189919" y="1762468"/>
          <a:ext cx="871848" cy="39629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0" kern="1200" smtClean="0"/>
            <a:t>G2</a:t>
          </a:r>
          <a:endParaRPr lang="en-US" sz="700" b="0" kern="1200" dirty="0" smtClean="0"/>
        </a:p>
      </dsp:txBody>
      <dsp:txXfrm>
        <a:off x="8189919" y="1762468"/>
        <a:ext cx="871848" cy="396295"/>
      </dsp:txXfrm>
    </dsp:sp>
    <dsp:sp modelId="{C1F0B3F5-FE6D-48DE-8D30-795B5EF965F8}">
      <dsp:nvSpPr>
        <dsp:cNvPr id="0" name=""/>
        <dsp:cNvSpPr/>
      </dsp:nvSpPr>
      <dsp:spPr>
        <a:xfrm>
          <a:off x="3020100" y="364674"/>
          <a:ext cx="850366" cy="3539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b="0" kern="1200" dirty="0"/>
        </a:p>
      </dsp:txBody>
      <dsp:txXfrm>
        <a:off x="3020100" y="364674"/>
        <a:ext cx="850366" cy="353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8E096102-F0EC-4392-A6AA-5A76794A3F94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8FFE20F3-11CA-4623-BD4C-EE5FC7978A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35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6C2B-697E-434E-B175-3574D1313F91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61AC-5C58-4F1A-B83A-8277993886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6C2B-697E-434E-B175-3574D1313F91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61AC-5C58-4F1A-B83A-8277993886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6C2B-697E-434E-B175-3574D1313F91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61AC-5C58-4F1A-B83A-8277993886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6C2B-697E-434E-B175-3574D1313F91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61AC-5C58-4F1A-B83A-8277993886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6C2B-697E-434E-B175-3574D1313F91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61AC-5C58-4F1A-B83A-8277993886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6C2B-697E-434E-B175-3574D1313F91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61AC-5C58-4F1A-B83A-8277993886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6C2B-697E-434E-B175-3574D1313F91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61AC-5C58-4F1A-B83A-8277993886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6C2B-697E-434E-B175-3574D1313F91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61AC-5C58-4F1A-B83A-8277993886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6C2B-697E-434E-B175-3574D1313F91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61AC-5C58-4F1A-B83A-8277993886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6C2B-697E-434E-B175-3574D1313F91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61AC-5C58-4F1A-B83A-8277993886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6C2B-697E-434E-B175-3574D1313F91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61AC-5C58-4F1A-B83A-8277993886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A6C2B-697E-434E-B175-3574D1313F91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361AC-5C58-4F1A-B83A-8277993886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35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Test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523669"/>
              </p:ext>
            </p:extLst>
          </p:nvPr>
        </p:nvGraphicFramePr>
        <p:xfrm>
          <a:off x="0" y="838200"/>
          <a:ext cx="91440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56</Words>
  <Application>Microsoft Office PowerPoint</Application>
  <PresentationFormat>On-screen Show (4:3)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Test</vt:lpstr>
    </vt:vector>
  </TitlesOfParts>
  <Company>Richardson International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title</dc:title>
  <cp:lastModifiedBy>pmladek</cp:lastModifiedBy>
  <cp:revision>261</cp:revision>
  <dcterms:created xsi:type="dcterms:W3CDTF">2012-08-28T20:06:00Z</dcterms:created>
  <dcterms:modified xsi:type="dcterms:W3CDTF">2013-05-15T15:02:30Z</dcterms:modified>
</cp:coreProperties>
</file>