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6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557" autoAdjust="0"/>
  </p:normalViewPr>
  <p:slideViewPr>
    <p:cSldViewPr>
      <p:cViewPr varScale="1">
        <p:scale>
          <a:sx n="60" d="100"/>
          <a:sy n="60" d="100"/>
        </p:scale>
        <p:origin x="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8EF6E06-A08E-4780-A288-43647CBA3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D6DE1-6626-4CDB-8360-F00C53A4E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9CA4-A4D2-4FBA-861B-86302127B0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879B4-45B4-46D4-843F-455959F81E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67BA6-674E-44AC-B054-42D65EEF38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7549A-B935-4961-9885-9458405C0A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B99EF-21B7-4EE9-9E76-D026E6263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6D8C1-A0C1-4D35-B03D-A0A5E9998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F2B9-C1B3-476B-8E9F-716BE8936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C2E1-9F13-4E26-AA8D-3B6D89E77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1E126-38F0-45DC-A69D-C6190BB94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AF185-DD19-45A6-A85A-885BC2C4B9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607011-8F05-46BD-82DD-7BF9A03881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Rectangle 20" descr="Narrow vertical"/>
          <p:cNvSpPr>
            <a:spLocks noChangeArrowheads="1"/>
          </p:cNvSpPr>
          <p:nvPr/>
        </p:nvSpPr>
        <p:spPr bwMode="auto">
          <a:xfrm rot="5400000">
            <a:off x="7430564" y="1761716"/>
            <a:ext cx="493713" cy="1316038"/>
          </a:xfrm>
          <a:prstGeom prst="rect">
            <a:avLst/>
          </a:prstGeom>
          <a:pattFill prst="narVert">
            <a:fgClr>
              <a:srgbClr val="FF0000"/>
            </a:fgClr>
            <a:bgClr>
              <a:srgbClr val="FFFFCC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51" name="Group 43"/>
          <p:cNvGrpSpPr>
            <a:grpSpLocks/>
          </p:cNvGrpSpPr>
          <p:nvPr/>
        </p:nvGrpSpPr>
        <p:grpSpPr bwMode="auto">
          <a:xfrm rot="10800000">
            <a:off x="7525022" y="4211749"/>
            <a:ext cx="304800" cy="381000"/>
            <a:chOff x="2016" y="1824"/>
            <a:chExt cx="192" cy="240"/>
          </a:xfrm>
        </p:grpSpPr>
        <p:sp>
          <p:nvSpPr>
            <p:cNvPr id="17452" name="Oval 44" descr="30%"/>
            <p:cNvSpPr>
              <a:spLocks noChangeArrowheads="1"/>
            </p:cNvSpPr>
            <p:nvPr/>
          </p:nvSpPr>
          <p:spPr bwMode="auto">
            <a:xfrm>
              <a:off x="2016" y="1824"/>
              <a:ext cx="192" cy="240"/>
            </a:xfrm>
            <a:prstGeom prst="ellipse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Oval 45" descr="30%"/>
            <p:cNvSpPr>
              <a:spLocks noChangeArrowheads="1"/>
            </p:cNvSpPr>
            <p:nvPr/>
          </p:nvSpPr>
          <p:spPr bwMode="auto">
            <a:xfrm>
              <a:off x="2016" y="1824"/>
              <a:ext cx="48" cy="240"/>
            </a:xfrm>
            <a:prstGeom prst="ellipse">
              <a:avLst/>
            </a:prstGeom>
            <a:pattFill prst="pct30">
              <a:fgClr>
                <a:schemeClr val="tx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4600" y="831359"/>
            <a:ext cx="533400" cy="5334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831359"/>
            <a:ext cx="533400" cy="5334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199" y="831359"/>
            <a:ext cx="533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1999" y="831359"/>
            <a:ext cx="533400" cy="533400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23640" y="831359"/>
            <a:ext cx="533400" cy="5334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09440" y="831359"/>
            <a:ext cx="533400" cy="533400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14600" y="1492197"/>
            <a:ext cx="533400" cy="533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0400" y="1492197"/>
            <a:ext cx="533400" cy="533400"/>
          </a:xfrm>
          <a:prstGeom prst="rect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86199" y="1492197"/>
            <a:ext cx="533400" cy="53340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1999" y="1492197"/>
            <a:ext cx="533400" cy="533400"/>
          </a:xfrm>
          <a:prstGeom prst="rect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23640" y="1492197"/>
            <a:ext cx="533400" cy="533400"/>
          </a:xfrm>
          <a:prstGeom prst="rect">
            <a:avLst/>
          </a:prstGeom>
          <a:pattFill prst="pct8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09440" y="1492197"/>
            <a:ext cx="533400" cy="533400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14600" y="2153035"/>
            <a:ext cx="533400" cy="5334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2153035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86199" y="2153035"/>
            <a:ext cx="533400" cy="5334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1999" y="2153035"/>
            <a:ext cx="533400" cy="5334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23640" y="2153035"/>
            <a:ext cx="533400" cy="533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09440" y="2153035"/>
            <a:ext cx="5334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14600" y="2813873"/>
            <a:ext cx="533400" cy="533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00400" y="2813873"/>
            <a:ext cx="533400" cy="5334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199" y="2813873"/>
            <a:ext cx="533400" cy="533400"/>
          </a:xfrm>
          <a:prstGeom prst="rect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1999" y="2813873"/>
            <a:ext cx="533400" cy="533400"/>
          </a:xfrm>
          <a:prstGeom prst="rect">
            <a:avLst/>
          </a:prstGeom>
          <a:pattFill prst="nar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23640" y="2813873"/>
            <a:ext cx="533400" cy="5334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09440" y="2813873"/>
            <a:ext cx="533400" cy="53340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14600" y="3474711"/>
            <a:ext cx="533400" cy="533400"/>
          </a:xfrm>
          <a:prstGeom prst="rect">
            <a:avLst/>
          </a:prstGeom>
          <a:pattFill prst="dash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0400" y="3474711"/>
            <a:ext cx="533400" cy="533400"/>
          </a:xfrm>
          <a:prstGeom prst="rect">
            <a:avLst/>
          </a:prstGeom>
          <a:pattFill prst="dash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86199" y="3474711"/>
            <a:ext cx="533400" cy="533400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1999" y="3474711"/>
            <a:ext cx="533400" cy="533400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23640" y="3474711"/>
            <a:ext cx="533400" cy="533400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09440" y="3474711"/>
            <a:ext cx="533400" cy="5334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4135549"/>
            <a:ext cx="533400" cy="533400"/>
          </a:xfrm>
          <a:prstGeom prst="rect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00400" y="4135549"/>
            <a:ext cx="533400" cy="533400"/>
          </a:xfrm>
          <a:prstGeom prst="rect">
            <a:avLst/>
          </a:prstGeom>
          <a:pattFill prst="wav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86199" y="4135549"/>
            <a:ext cx="533400" cy="53340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1999" y="4135549"/>
            <a:ext cx="533400" cy="533400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223640" y="4135549"/>
            <a:ext cx="533400" cy="5334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09440" y="4135549"/>
            <a:ext cx="533400" cy="533400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14600" y="4796387"/>
            <a:ext cx="5334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00400" y="4796387"/>
            <a:ext cx="533400" cy="53340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86199" y="4796387"/>
            <a:ext cx="533400" cy="533400"/>
          </a:xfrm>
          <a:prstGeom prst="rect">
            <a:avLst/>
          </a:prstGeom>
          <a:pattFill prst="dot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71999" y="4796387"/>
            <a:ext cx="533400" cy="533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23640" y="4796387"/>
            <a:ext cx="533400" cy="533400"/>
          </a:xfrm>
          <a:prstGeom prst="rect">
            <a:avLst/>
          </a:prstGeom>
          <a:pattFill prst="trellis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09440" y="4796387"/>
            <a:ext cx="533400" cy="533400"/>
          </a:xfrm>
          <a:prstGeom prst="rect">
            <a:avLst/>
          </a:prstGeom>
          <a:pattFill prst="sphere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14600" y="5457225"/>
            <a:ext cx="533400" cy="53340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5457225"/>
            <a:ext cx="533400" cy="5334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886199" y="5457225"/>
            <a:ext cx="533400" cy="533400"/>
          </a:xfrm>
          <a:prstGeom prst="rect">
            <a:avLst/>
          </a:prstGeom>
          <a:pattFill prst="smChe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71999" y="5457225"/>
            <a:ext cx="533400" cy="533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23640" y="5457225"/>
            <a:ext cx="533400" cy="533400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09440" y="5457225"/>
            <a:ext cx="533400" cy="53340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jri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pmladek</cp:lastModifiedBy>
  <cp:revision>37</cp:revision>
  <dcterms:created xsi:type="dcterms:W3CDTF">2013-03-07T16:49:29Z</dcterms:created>
  <dcterms:modified xsi:type="dcterms:W3CDTF">2013-05-23T08:45:31Z</dcterms:modified>
</cp:coreProperties>
</file>