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7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6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7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8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0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5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4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3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0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92B6-B086-4779-81CF-DD514C15B14B}" type="datetimeFigureOut">
              <a:rPr lang="hu-HU" smtClean="0"/>
              <a:t>2015.03.30.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110-5B5A-4D43-97D9-42520A27AF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0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16200000">
            <a:off x="-432556" y="944724"/>
            <a:ext cx="3240360" cy="172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0" tIns="108000" rIns="180000" bIns="1080000" rtlCol="0" anchor="t" anchorCtr="0"/>
          <a:lstStyle/>
          <a:p>
            <a:r>
              <a:rPr lang="en-US" dirty="0" smtClean="0"/>
              <a:t> </a:t>
            </a:r>
            <a:r>
              <a:rPr lang="hu-HU" dirty="0" smtClean="0"/>
              <a:t>LibreOffice</a:t>
            </a:r>
            <a:endParaRPr lang="hu-HU" dirty="0"/>
          </a:p>
        </p:txBody>
      </p:sp>
      <p:sp>
        <p:nvSpPr>
          <p:cNvPr id="5" name="Rounded Rectangle 4"/>
          <p:cNvSpPr/>
          <p:nvPr/>
        </p:nvSpPr>
        <p:spPr>
          <a:xfrm rot="10800000">
            <a:off x="2447764" y="1097124"/>
            <a:ext cx="3240360" cy="172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lIns="108000" tIns="360000" rIns="1080000" bIns="0" rtlCol="0" anchor="t" anchorCtr="0"/>
          <a:lstStyle/>
          <a:p>
            <a:r>
              <a:rPr lang="en-US" dirty="0" smtClean="0"/>
              <a:t> </a:t>
            </a:r>
            <a:r>
              <a:rPr lang="hu-HU" dirty="0" smtClean="0"/>
              <a:t>LibreOffice</a:t>
            </a:r>
            <a:endParaRPr lang="hu-HU" dirty="0"/>
          </a:p>
        </p:txBody>
      </p:sp>
      <p:sp>
        <p:nvSpPr>
          <p:cNvPr id="6" name="Rounded Rectangle 5"/>
          <p:cNvSpPr/>
          <p:nvPr/>
        </p:nvSpPr>
        <p:spPr>
          <a:xfrm rot="10800000">
            <a:off x="2600164" y="3443053"/>
            <a:ext cx="3240360" cy="172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lIns="324000" tIns="360000" rIns="1080000" bIns="0" rtlCol="0" anchor="t" anchorCtr="0"/>
          <a:lstStyle/>
          <a:p>
            <a:r>
              <a:rPr lang="en-US" dirty="0" smtClean="0"/>
              <a:t> </a:t>
            </a:r>
            <a:r>
              <a:rPr lang="hu-HU" dirty="0" smtClean="0"/>
              <a:t>LibreOffice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3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timar</dc:creator>
  <cp:lastModifiedBy>timar</cp:lastModifiedBy>
  <cp:revision>1</cp:revision>
  <dcterms:created xsi:type="dcterms:W3CDTF">2015-03-30T17:30:04Z</dcterms:created>
  <dcterms:modified xsi:type="dcterms:W3CDTF">2015-03-30T17:39:01Z</dcterms:modified>
</cp:coreProperties>
</file>