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471" r:id="rId2"/>
  </p:sldIdLst>
  <p:sldSz cx="9144000" cy="6858000" type="screen4x3"/>
  <p:notesSz cx="7102475" cy="9388475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59">
          <p15:clr>
            <a:srgbClr val="A4A3A4"/>
          </p15:clr>
        </p15:guide>
        <p15:guide id="2" orient="horz" pos="910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orient="horz" pos="130">
          <p15:clr>
            <a:srgbClr val="A4A3A4"/>
          </p15:clr>
        </p15:guide>
        <p15:guide id="5" orient="horz" pos="4184">
          <p15:clr>
            <a:srgbClr val="A4A3A4"/>
          </p15:clr>
        </p15:guide>
        <p15:guide id="6" pos="518">
          <p15:clr>
            <a:srgbClr val="A4A3A4"/>
          </p15:clr>
        </p15:guide>
        <p15:guide id="7" pos="5626">
          <p15:clr>
            <a:srgbClr val="A4A3A4"/>
          </p15:clr>
        </p15:guide>
        <p15:guide id="8" pos="5263">
          <p15:clr>
            <a:srgbClr val="A4A3A4"/>
          </p15:clr>
        </p15:guide>
        <p15:guide id="9" pos="15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2662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6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8149"/>
    <a:srgbClr val="0678C2"/>
    <a:srgbClr val="7BBD48"/>
    <a:srgbClr val="006F66"/>
    <a:srgbClr val="4F565C"/>
    <a:srgbClr val="054C88"/>
    <a:srgbClr val="085493"/>
    <a:srgbClr val="384D6D"/>
    <a:srgbClr val="242E48"/>
    <a:srgbClr val="344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75" d="100"/>
          <a:sy n="75" d="100"/>
        </p:scale>
        <p:origin x="-1062" y="-750"/>
      </p:cViewPr>
      <p:guideLst>
        <p:guide orient="horz" pos="559"/>
        <p:guide orient="horz" pos="910"/>
        <p:guide orient="horz" pos="3992"/>
        <p:guide orient="horz" pos="130"/>
        <p:guide orient="horz" pos="4184"/>
        <p:guide pos="518"/>
        <p:guide pos="5626"/>
        <p:guide pos="5263"/>
        <p:guide pos="15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768" y="-96"/>
      </p:cViewPr>
      <p:guideLst>
        <p:guide orient="horz" pos="436"/>
        <p:guide orient="horz" pos="2662"/>
        <p:guide pos="3817"/>
        <p:guide pos="6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37" cy="469773"/>
          </a:xfrm>
          <a:prstGeom prst="rect">
            <a:avLst/>
          </a:prstGeom>
        </p:spPr>
        <p:txBody>
          <a:bodyPr vert="horz" wrap="square" lIns="82625" tIns="41313" rIns="82625" bIns="41313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47" y="0"/>
            <a:ext cx="3078237" cy="469773"/>
          </a:xfrm>
          <a:prstGeom prst="rect">
            <a:avLst/>
          </a:prstGeom>
        </p:spPr>
        <p:txBody>
          <a:bodyPr vert="horz" wrap="square" lIns="82625" tIns="41313" rIns="82625" bIns="41313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920C2000-0637-4F90-9EA0-F63C7A9CEFF0}" type="datetime1">
              <a:rPr lang="en-US"/>
              <a:pPr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309"/>
            <a:ext cx="3078237" cy="469772"/>
          </a:xfrm>
          <a:prstGeom prst="rect">
            <a:avLst/>
          </a:prstGeom>
        </p:spPr>
        <p:txBody>
          <a:bodyPr vert="horz" wrap="square" lIns="82625" tIns="41313" rIns="82625" bIns="41313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47" y="8917309"/>
            <a:ext cx="3078237" cy="469772"/>
          </a:xfrm>
          <a:prstGeom prst="rect">
            <a:avLst/>
          </a:prstGeom>
        </p:spPr>
        <p:txBody>
          <a:bodyPr vert="horz" wrap="square" lIns="82625" tIns="41313" rIns="82625" bIns="41313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12D14162-AE40-464A-A45D-71A225B37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714375"/>
            <a:ext cx="4689475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10248" y="4459352"/>
            <a:ext cx="5678996" cy="4223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9762" y="0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920097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9762" y="8920097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A126427-F713-49EF-B502-1563E1D4C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1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Arial" pitchFamily="34" charset="0"/>
        <a:ea typeface="ＭＳ Ｐゴシック" charset="-128"/>
        <a:cs typeface="Arial" pitchFamily="34" charset="0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solidFill>
            <a:schemeClr val="accent1"/>
          </a:solidFill>
          <a:ln w="47625">
            <a:solidFill>
              <a:srgbClr val="FF0000"/>
            </a:solidFill>
            <a:prstDash val="sysDot"/>
          </a:ln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55588"/>
            <a:ext cx="7532688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454150"/>
            <a:ext cx="753268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415925" y="6564313"/>
            <a:ext cx="28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360">
                <a:solidFill>
                  <a:srgbClr val="454C5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5000"/>
              </a:lnSpc>
            </a:pPr>
            <a:endParaRPr lang="en-US" altLang="en-US" sz="1800" smtClea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3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Green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30400" y="2443162"/>
            <a:ext cx="5197475" cy="13541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hu-HU" dirty="0" err="1" smtClean="0"/>
              <a:t>Blue</a:t>
            </a:r>
            <a:r>
              <a:rPr lang="hu-HU" dirty="0" smtClean="0"/>
              <a:t>, </a:t>
            </a:r>
            <a:r>
              <a:rPr lang="hu-HU" dirty="0" err="1" smtClean="0"/>
              <a:t>single</a:t>
            </a:r>
            <a:r>
              <a:rPr lang="hu-HU" dirty="0" smtClean="0"/>
              <a:t> line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theme</a:t>
            </a:r>
            <a:endParaRPr lang="de-DE" sz="1200" b="0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2101850" y="4699000"/>
            <a:ext cx="4857750" cy="1285875"/>
          </a:xfrm>
          <a:solidFill>
            <a:srgbClr val="FF0000"/>
          </a:solidFill>
          <a:ln w="63500" cmpd="thinThick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2000" b="0" dirty="0" err="1" smtClean="0"/>
              <a:t>Puprle</a:t>
            </a:r>
            <a:r>
              <a:rPr lang="hu-HU" sz="2000" b="0" dirty="0" smtClean="0"/>
              <a:t>, </a:t>
            </a:r>
            <a:r>
              <a:rPr lang="hu-HU" sz="2000" b="0" dirty="0" err="1" smtClean="0"/>
              <a:t>double</a:t>
            </a:r>
            <a:r>
              <a:rPr lang="hu-HU" sz="2000" b="0" dirty="0" smtClean="0"/>
              <a:t> line </a:t>
            </a:r>
            <a:r>
              <a:rPr lang="hu-HU" sz="2000" b="0" dirty="0" err="1" smtClean="0"/>
              <a:t>style</a:t>
            </a:r>
            <a:r>
              <a:rPr lang="hu-HU" sz="2000" b="0" dirty="0" smtClean="0"/>
              <a:t> </a:t>
            </a:r>
            <a:r>
              <a:rPr lang="hu-HU" sz="2000" b="0" dirty="0" err="1" smtClean="0"/>
              <a:t>defined</a:t>
            </a:r>
            <a:r>
              <a:rPr lang="hu-HU" sz="2000" b="0" dirty="0" smtClean="0"/>
              <a:t> </a:t>
            </a:r>
            <a:r>
              <a:rPr lang="hu-HU" sz="2000" b="0" dirty="0" err="1" smtClean="0"/>
              <a:t>by</a:t>
            </a:r>
            <a:r>
              <a:rPr lang="hu-HU" sz="2000" b="0" dirty="0" smtClean="0"/>
              <a:t> </a:t>
            </a:r>
            <a:r>
              <a:rPr lang="hu-HU" sz="2000" b="0" dirty="0" err="1" smtClean="0"/>
              <a:t>direct</a:t>
            </a:r>
            <a:r>
              <a:rPr lang="hu-HU" sz="2000" b="0" dirty="0" smtClean="0"/>
              <a:t> </a:t>
            </a:r>
            <a:r>
              <a:rPr lang="hu-HU" sz="2000" b="0" smtClean="0"/>
              <a:t>formatting</a:t>
            </a:r>
            <a:endParaRPr lang="de-DE" sz="2000" b="0" dirty="0"/>
          </a:p>
        </p:txBody>
      </p:sp>
    </p:spTree>
    <p:extLst>
      <p:ext uri="{BB962C8B-B14F-4D97-AF65-F5344CB8AC3E}">
        <p14:creationId xmlns:p14="http://schemas.microsoft.com/office/powerpoint/2010/main" val="5858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eme Colors">
      <a:dk1>
        <a:srgbClr val="454C51"/>
      </a:dk1>
      <a:lt1>
        <a:srgbClr val="FFFFFF"/>
      </a:lt1>
      <a:dk2>
        <a:srgbClr val="6A737B"/>
      </a:dk2>
      <a:lt2>
        <a:srgbClr val="E4E5E6"/>
      </a:lt2>
      <a:accent1>
        <a:srgbClr val="ED1C24"/>
      </a:accent1>
      <a:accent2>
        <a:srgbClr val="F7AC07"/>
      </a:accent2>
      <a:accent3>
        <a:srgbClr val="7AC142"/>
      </a:accent3>
      <a:accent4>
        <a:srgbClr val="72AEB6"/>
      </a:accent4>
      <a:accent5>
        <a:srgbClr val="546291"/>
      </a:accent5>
      <a:accent6>
        <a:srgbClr val="00AEEF"/>
      </a:accent6>
      <a:hlink>
        <a:srgbClr val="7AC142"/>
      </a:hlink>
      <a:folHlink>
        <a:srgbClr val="94A0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Diavetítés a képernyőre (4:3 oldalarány)</PresentationFormat>
  <Paragraphs>3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 Theme</vt:lpstr>
      <vt:lpstr>Green background color defined by master slide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Corporate Presentation Template 2011</dc:title>
  <dc:creator>John Doe</dc:creator>
  <dc:description>Template Version 12:  6/8/14</dc:description>
  <cp:lastModifiedBy>zolnai</cp:lastModifiedBy>
  <cp:revision>29</cp:revision>
  <cp:lastPrinted>2014-10-14T15:54:00Z</cp:lastPrinted>
  <dcterms:created xsi:type="dcterms:W3CDTF">2011-07-21T20:23:09Z</dcterms:created>
  <dcterms:modified xsi:type="dcterms:W3CDTF">2014-11-28T18:35:50Z</dcterms:modified>
</cp:coreProperties>
</file>