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959D-B479-4E14-ACFE-AAFCC66373FB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4090-EB14-427C-A11A-41D8DB0151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3" Type="http://schemas.openxmlformats.org/officeDocument/2006/relationships/image" Target="../media/image1.png"/>
  <Relationship Id="rId2" Type="http://schemas.openxmlformats.org/officeDocument/2006/relationships/slideLayout" Target="../slideLayouts/slideLayout1.xml"/>
  <Relationship Id="rId1" Type="http://schemas.openxmlformats.org/officeDocument/2006/relationships/video" Target="../media/video.avi"/>
</Relationships>

</file>

<file path=ppt/slides/_rels/slide2.xml.rels><?xml version="1.0" encoding="UTF-8" standalone="yes"?>
<Relationships xmlns="http://schemas.openxmlformats.org/package/2006/relationships">
  <Relationship Id="rId3" Type="http://schemas.openxmlformats.org/officeDocument/2006/relationships/image" Target="../media/image2.png"/>
  <Relationship Id="rId2" Type="http://schemas.openxmlformats.org/officeDocument/2006/relationships/slideLayout" Target="../slideLayouts/slideLayout1.xml"/>
  <Relationship Id="rId1" Type="http://schemas.openxmlformats.org/officeDocument/2006/relationships/audio" Target="../media/audio.mp3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ild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alimba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6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m</cp:lastModifiedBy>
  <cp:revision>1</cp:revision>
  <dcterms:created xsi:type="dcterms:W3CDTF">2014-09-18T01:08:26Z</dcterms:created>
  <dcterms:modified xsi:type="dcterms:W3CDTF">2014-09-18T01:09:06Z</dcterms:modified>
</cp:coreProperties>
</file>