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F275E-8991-46B6-A535-0B6EDB00D39E}" type="doc">
      <dgm:prSet loTypeId="urn:microsoft.com/office/officeart/2005/8/layout/target3" loCatId="relationship" qsTypeId="urn:microsoft.com/office/officeart/2005/8/quickstyle/3d2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59F1171-25D0-4B72-9004-934BA575AAD5}">
      <dgm:prSet phldrT="[Text]"/>
      <dgm:spPr/>
      <dgm:t>
        <a:bodyPr lIns="0" tIns="0" rIns="0" bIns="0"/>
        <a:lstStyle/>
        <a:p>
          <a:r>
            <a:rPr lang="hu-HU" dirty="0" smtClean="0"/>
            <a:t>Text was expanded</a:t>
          </a:r>
          <a:endParaRPr lang="en-US" dirty="0"/>
        </a:p>
      </dgm:t>
    </dgm:pt>
    <dgm:pt modelId="{17D877D1-3AE9-4BEF-9458-A5ADBE79C95B}" type="parTrans" cxnId="{82FFB5E8-4E1A-4F49-82FB-5B99BB7129AF}">
      <dgm:prSet/>
      <dgm:spPr/>
      <dgm:t>
        <a:bodyPr/>
        <a:lstStyle/>
        <a:p>
          <a:endParaRPr lang="en-US"/>
        </a:p>
      </dgm:t>
    </dgm:pt>
    <dgm:pt modelId="{D4B7B548-642A-45A5-9647-1E67A3655A21}" type="sibTrans" cxnId="{82FFB5E8-4E1A-4F49-82FB-5B99BB7129AF}">
      <dgm:prSet/>
      <dgm:spPr/>
      <dgm:t>
        <a:bodyPr/>
        <a:lstStyle/>
        <a:p>
          <a:endParaRPr lang="en-US"/>
        </a:p>
      </dgm:t>
    </dgm:pt>
    <dgm:pt modelId="{E00289FB-443B-44D1-80B7-A7C4FD64D507}">
      <dgm:prSet phldrT="[Text]"/>
      <dgm:spPr/>
      <dgm:t>
        <a:bodyPr/>
        <a:lstStyle/>
        <a:p>
          <a:r>
            <a:rPr lang="hu-HU" dirty="0" smtClean="0"/>
            <a:t>Lapping this text</a:t>
          </a:r>
          <a:endParaRPr lang="en-US" dirty="0"/>
        </a:p>
      </dgm:t>
    </dgm:pt>
    <dgm:pt modelId="{6E129492-1861-4877-982B-CC5276C5B693}" type="sibTrans" cxnId="{03A49FAB-582C-4FD7-9B19-98219DFE4656}">
      <dgm:prSet/>
      <dgm:spPr/>
      <dgm:t>
        <a:bodyPr/>
        <a:lstStyle/>
        <a:p>
          <a:endParaRPr lang="hu-HU"/>
        </a:p>
      </dgm:t>
    </dgm:pt>
    <dgm:pt modelId="{0CA23452-6414-4C92-89CA-C652E6CAE5E7}" type="parTrans" cxnId="{03A49FAB-582C-4FD7-9B19-98219DFE4656}">
      <dgm:prSet/>
      <dgm:spPr/>
      <dgm:t>
        <a:bodyPr/>
        <a:lstStyle/>
        <a:p>
          <a:endParaRPr lang="hu-HU"/>
        </a:p>
      </dgm:t>
    </dgm:pt>
    <dgm:pt modelId="{FCF5BE0B-7CFB-46E4-880E-91DEEB1C22EC}" type="pres">
      <dgm:prSet presAssocID="{B88F275E-8991-46B6-A535-0B6EDB00D39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716AA-0A92-4430-93BD-0454E1AC7D1C}" type="pres">
      <dgm:prSet presAssocID="{D59F1171-25D0-4B72-9004-934BA575AAD5}" presName="circle1" presStyleLbl="node1" presStyleIdx="0" presStyleCnt="1"/>
      <dgm:spPr/>
    </dgm:pt>
    <dgm:pt modelId="{2635C861-2151-4841-B584-807526BC3724}" type="pres">
      <dgm:prSet presAssocID="{D59F1171-25D0-4B72-9004-934BA575AAD5}" presName="space" presStyleCnt="0"/>
      <dgm:spPr/>
    </dgm:pt>
    <dgm:pt modelId="{A24CE312-6596-45ED-9435-B6CABF298218}" type="pres">
      <dgm:prSet presAssocID="{D59F1171-25D0-4B72-9004-934BA575AAD5}" presName="rect1" presStyleLbl="alignAcc1" presStyleIdx="0" presStyleCnt="1"/>
      <dgm:spPr/>
      <dgm:t>
        <a:bodyPr/>
        <a:lstStyle/>
        <a:p>
          <a:endParaRPr lang="en-US"/>
        </a:p>
      </dgm:t>
    </dgm:pt>
    <dgm:pt modelId="{F9060D8C-335E-49F5-9018-F94A33AFC374}" type="pres">
      <dgm:prSet presAssocID="{D59F1171-25D0-4B72-9004-934BA575AAD5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FC951-ADB7-4237-BC4F-84867CBE3270}" type="pres">
      <dgm:prSet presAssocID="{D59F1171-25D0-4B72-9004-934BA575AAD5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E90182-445A-4C85-9497-785B3D357DED}" type="presOf" srcId="{D59F1171-25D0-4B72-9004-934BA575AAD5}" destId="{F9060D8C-335E-49F5-9018-F94A33AFC374}" srcOrd="1" destOrd="0" presId="urn:microsoft.com/office/officeart/2005/8/layout/target3"/>
    <dgm:cxn modelId="{82FFB5E8-4E1A-4F49-82FB-5B99BB7129AF}" srcId="{B88F275E-8991-46B6-A535-0B6EDB00D39E}" destId="{D59F1171-25D0-4B72-9004-934BA575AAD5}" srcOrd="0" destOrd="0" parTransId="{17D877D1-3AE9-4BEF-9458-A5ADBE79C95B}" sibTransId="{D4B7B548-642A-45A5-9647-1E67A3655A21}"/>
    <dgm:cxn modelId="{1A2E8087-CD79-4311-8EA5-BF5D28812882}" type="presOf" srcId="{D59F1171-25D0-4B72-9004-934BA575AAD5}" destId="{A24CE312-6596-45ED-9435-B6CABF298218}" srcOrd="0" destOrd="0" presId="urn:microsoft.com/office/officeart/2005/8/layout/target3"/>
    <dgm:cxn modelId="{72449C3A-4A9F-4272-A692-FE434AA5784A}" type="presOf" srcId="{B88F275E-8991-46B6-A535-0B6EDB00D39E}" destId="{FCF5BE0B-7CFB-46E4-880E-91DEEB1C22EC}" srcOrd="0" destOrd="0" presId="urn:microsoft.com/office/officeart/2005/8/layout/target3"/>
    <dgm:cxn modelId="{9D94B551-F302-42E9-8468-252B52EFFFC7}" type="presOf" srcId="{E00289FB-443B-44D1-80B7-A7C4FD64D507}" destId="{6E7FC951-ADB7-4237-BC4F-84867CBE3270}" srcOrd="0" destOrd="0" presId="urn:microsoft.com/office/officeart/2005/8/layout/target3"/>
    <dgm:cxn modelId="{03A49FAB-582C-4FD7-9B19-98219DFE4656}" srcId="{D59F1171-25D0-4B72-9004-934BA575AAD5}" destId="{E00289FB-443B-44D1-80B7-A7C4FD64D507}" srcOrd="0" destOrd="0" parTransId="{0CA23452-6414-4C92-89CA-C652E6CAE5E7}" sibTransId="{6E129492-1861-4877-982B-CC5276C5B693}"/>
    <dgm:cxn modelId="{FFFDD5BE-E3C0-47B8-9658-BC8F4536340E}" type="presParOf" srcId="{FCF5BE0B-7CFB-46E4-880E-91DEEB1C22EC}" destId="{63C716AA-0A92-4430-93BD-0454E1AC7D1C}" srcOrd="0" destOrd="0" presId="urn:microsoft.com/office/officeart/2005/8/layout/target3"/>
    <dgm:cxn modelId="{DBF08A3C-D039-4C2F-A4A9-7B3A71A62A93}" type="presParOf" srcId="{FCF5BE0B-7CFB-46E4-880E-91DEEB1C22EC}" destId="{2635C861-2151-4841-B584-807526BC3724}" srcOrd="1" destOrd="0" presId="urn:microsoft.com/office/officeart/2005/8/layout/target3"/>
    <dgm:cxn modelId="{52C1A11D-8748-4792-9511-9987A37E5FF3}" type="presParOf" srcId="{FCF5BE0B-7CFB-46E4-880E-91DEEB1C22EC}" destId="{A24CE312-6596-45ED-9435-B6CABF298218}" srcOrd="2" destOrd="0" presId="urn:microsoft.com/office/officeart/2005/8/layout/target3"/>
    <dgm:cxn modelId="{1F9713DB-9C28-4D82-BEAF-7D8CC1E13ABE}" type="presParOf" srcId="{FCF5BE0B-7CFB-46E4-880E-91DEEB1C22EC}" destId="{F9060D8C-335E-49F5-9018-F94A33AFC374}" srcOrd="3" destOrd="0" presId="urn:microsoft.com/office/officeart/2005/8/layout/target3"/>
    <dgm:cxn modelId="{0A284188-D59B-408C-959F-7F81401EFBAA}" type="presParOf" srcId="{FCF5BE0B-7CFB-46E4-880E-91DEEB1C22EC}" destId="{6E7FC951-ADB7-4237-BC4F-84867CBE3270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716AA-0A92-4430-93BD-0454E1AC7D1C}">
      <dsp:nvSpPr>
        <dsp:cNvPr id="0" name=""/>
        <dsp:cNvSpPr/>
      </dsp:nvSpPr>
      <dsp:spPr>
        <a:xfrm>
          <a:off x="0" y="0"/>
          <a:ext cx="2032000" cy="20320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4CE312-6596-45ED-9435-B6CABF298218}">
      <dsp:nvSpPr>
        <dsp:cNvPr id="0" name=""/>
        <dsp:cNvSpPr/>
      </dsp:nvSpPr>
      <dsp:spPr>
        <a:xfrm>
          <a:off x="1016000" y="0"/>
          <a:ext cx="5407508" cy="203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400" kern="1200" dirty="0" smtClean="0"/>
            <a:t>Text was expanded</a:t>
          </a:r>
          <a:endParaRPr lang="en-US" sz="4400" kern="1200" dirty="0"/>
        </a:p>
      </dsp:txBody>
      <dsp:txXfrm>
        <a:off x="1016000" y="0"/>
        <a:ext cx="2703754" cy="2032000"/>
      </dsp:txXfrm>
    </dsp:sp>
    <dsp:sp modelId="{6E7FC951-ADB7-4237-BC4F-84867CBE3270}">
      <dsp:nvSpPr>
        <dsp:cNvPr id="0" name=""/>
        <dsp:cNvSpPr/>
      </dsp:nvSpPr>
      <dsp:spPr>
        <a:xfrm>
          <a:off x="3719754" y="0"/>
          <a:ext cx="2703754" cy="20320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4000" kern="1200" dirty="0" smtClean="0"/>
            <a:t>Lapping this text</a:t>
          </a:r>
          <a:endParaRPr lang="en-US" sz="4000" kern="1200" dirty="0"/>
        </a:p>
      </dsp:txBody>
      <dsp:txXfrm>
        <a:off x="3719754" y="0"/>
        <a:ext cx="2703754" cy="203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70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75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4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3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125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25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493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75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0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8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78E0-C344-4970-8B90-ABE05D28EDB6}" type="datetimeFigureOut">
              <a:rPr lang="hu-HU" smtClean="0"/>
              <a:t>2014.06.09.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6709-7A87-4B97-9851-FE58DEF4C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04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127838391"/>
              </p:ext>
            </p:extLst>
          </p:nvPr>
        </p:nvGraphicFramePr>
        <p:xfrm>
          <a:off x="740780" y="1397000"/>
          <a:ext cx="6423508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08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zolnai</dc:creator>
  <cp:lastModifiedBy>zolnai</cp:lastModifiedBy>
  <cp:revision>5</cp:revision>
  <dcterms:created xsi:type="dcterms:W3CDTF">2014-06-09T14:25:07Z</dcterms:created>
  <dcterms:modified xsi:type="dcterms:W3CDTF">2014-06-09T16:37:25Z</dcterms:modified>
</cp:coreProperties>
</file>